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sldIdLst>
    <p:sldId id="272" r:id="rId3"/>
    <p:sldId id="27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7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2276CA"/>
    <a:srgbClr val="338DCD"/>
    <a:srgbClr val="002D4D"/>
    <a:srgbClr val="0070C0"/>
    <a:srgbClr val="2A93FB"/>
    <a:srgbClr val="40B0FF"/>
    <a:srgbClr val="6E5021"/>
    <a:srgbClr val="002B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78108" autoAdjust="0"/>
  </p:normalViewPr>
  <p:slideViewPr>
    <p:cSldViewPr snapToGrid="0">
      <p:cViewPr varScale="1">
        <p:scale>
          <a:sx n="124" d="100"/>
          <a:sy n="124" d="100"/>
        </p:scale>
        <p:origin x="2344" y="168"/>
      </p:cViewPr>
      <p:guideLst>
        <p:guide orient="horz" pos="2160"/>
        <p:guide pos="7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76224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01003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291967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11/23/20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11/23/20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359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3CBF4-8B1D-4C57-9A6D-5BDF1E603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CONFLICT RESOLUTION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F87D8E-CF0D-477F-A10C-58EE102ED9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Conflict Resolution Model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AA9C76C-A82E-4432-8D61-6732B405A962}"/>
              </a:ext>
            </a:extLst>
          </p:cNvPr>
          <p:cNvGrpSpPr>
            <a:grpSpLocks noChangeAspect="1"/>
          </p:cNvGrpSpPr>
          <p:nvPr/>
        </p:nvGrpSpPr>
        <p:grpSpPr>
          <a:xfrm>
            <a:off x="792574" y="549000"/>
            <a:ext cx="7558853" cy="5760000"/>
            <a:chOff x="736600" y="900694"/>
            <a:chExt cx="7558853" cy="5760000"/>
          </a:xfrm>
        </p:grpSpPr>
        <p:sp>
          <p:nvSpPr>
            <p:cNvPr id="31" name="Rectangle 7">
              <a:extLst>
                <a:ext uri="{FF2B5EF4-FFF2-40B4-BE49-F238E27FC236}">
                  <a16:creationId xmlns:a16="http://schemas.microsoft.com/office/drawing/2014/main" id="{2A9D0029-DB08-41BC-AB21-33AFF8134C43}"/>
                </a:ext>
              </a:extLst>
            </p:cNvPr>
            <p:cNvSpPr/>
            <p:nvPr/>
          </p:nvSpPr>
          <p:spPr bwMode="auto">
            <a:xfrm>
              <a:off x="3229283" y="5961264"/>
              <a:ext cx="187125" cy="213225"/>
            </a:xfrm>
            <a:custGeom>
              <a:avLst/>
              <a:gdLst>
                <a:gd name="connsiteX0" fmla="*/ 0 w 169070"/>
                <a:gd name="connsiteY0" fmla="*/ 0 h 208454"/>
                <a:gd name="connsiteX1" fmla="*/ 169070 w 169070"/>
                <a:gd name="connsiteY1" fmla="*/ 0 h 208454"/>
                <a:gd name="connsiteX2" fmla="*/ 169070 w 169070"/>
                <a:gd name="connsiteY2" fmla="*/ 208454 h 208454"/>
                <a:gd name="connsiteX3" fmla="*/ 0 w 169070"/>
                <a:gd name="connsiteY3" fmla="*/ 208454 h 208454"/>
                <a:gd name="connsiteX4" fmla="*/ 0 w 169070"/>
                <a:gd name="connsiteY4" fmla="*/ 0 h 208454"/>
                <a:gd name="connsiteX0" fmla="*/ 3079 w 172149"/>
                <a:gd name="connsiteY0" fmla="*/ 0 h 208454"/>
                <a:gd name="connsiteX1" fmla="*/ 172149 w 172149"/>
                <a:gd name="connsiteY1" fmla="*/ 0 h 208454"/>
                <a:gd name="connsiteX2" fmla="*/ 172149 w 172149"/>
                <a:gd name="connsiteY2" fmla="*/ 208454 h 208454"/>
                <a:gd name="connsiteX3" fmla="*/ 3079 w 172149"/>
                <a:gd name="connsiteY3" fmla="*/ 208454 h 208454"/>
                <a:gd name="connsiteX4" fmla="*/ 0 w 172149"/>
                <a:gd name="connsiteY4" fmla="*/ 120351 h 208454"/>
                <a:gd name="connsiteX5" fmla="*/ 3079 w 172149"/>
                <a:gd name="connsiteY5" fmla="*/ 0 h 208454"/>
                <a:gd name="connsiteX0" fmla="*/ 19748 w 188818"/>
                <a:gd name="connsiteY0" fmla="*/ 0 h 208454"/>
                <a:gd name="connsiteX1" fmla="*/ 188818 w 188818"/>
                <a:gd name="connsiteY1" fmla="*/ 0 h 208454"/>
                <a:gd name="connsiteX2" fmla="*/ 188818 w 188818"/>
                <a:gd name="connsiteY2" fmla="*/ 208454 h 208454"/>
                <a:gd name="connsiteX3" fmla="*/ 19748 w 188818"/>
                <a:gd name="connsiteY3" fmla="*/ 208454 h 208454"/>
                <a:gd name="connsiteX4" fmla="*/ 0 w 188818"/>
                <a:gd name="connsiteY4" fmla="*/ 103683 h 208454"/>
                <a:gd name="connsiteX5" fmla="*/ 19748 w 188818"/>
                <a:gd name="connsiteY5" fmla="*/ 0 h 208454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19748 w 188818"/>
                <a:gd name="connsiteY4" fmla="*/ 208454 h 208458"/>
                <a:gd name="connsiteX5" fmla="*/ 0 w 188818"/>
                <a:gd name="connsiteY5" fmla="*/ 103683 h 208458"/>
                <a:gd name="connsiteX6" fmla="*/ 19748 w 188818"/>
                <a:gd name="connsiteY6" fmla="*/ 0 h 208458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0 w 188818"/>
                <a:gd name="connsiteY4" fmla="*/ 103683 h 208458"/>
                <a:gd name="connsiteX5" fmla="*/ 19748 w 188818"/>
                <a:gd name="connsiteY5" fmla="*/ 0 h 208458"/>
                <a:gd name="connsiteX0" fmla="*/ 20057 w 189127"/>
                <a:gd name="connsiteY0" fmla="*/ 0 h 208458"/>
                <a:gd name="connsiteX1" fmla="*/ 189127 w 189127"/>
                <a:gd name="connsiteY1" fmla="*/ 0 h 208458"/>
                <a:gd name="connsiteX2" fmla="*/ 189127 w 189127"/>
                <a:gd name="connsiteY2" fmla="*/ 208454 h 208458"/>
                <a:gd name="connsiteX3" fmla="*/ 97941 w 189127"/>
                <a:gd name="connsiteY3" fmla="*/ 208458 h 208458"/>
                <a:gd name="connsiteX4" fmla="*/ 309 w 189127"/>
                <a:gd name="connsiteY4" fmla="*/ 103683 h 208458"/>
                <a:gd name="connsiteX5" fmla="*/ 20057 w 189127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189504 w 189504"/>
                <a:gd name="connsiteY2" fmla="*/ 208454 h 208458"/>
                <a:gd name="connsiteX3" fmla="*/ 98318 w 189504"/>
                <a:gd name="connsiteY3" fmla="*/ 208458 h 208458"/>
                <a:gd name="connsiteX4" fmla="*/ 686 w 189504"/>
                <a:gd name="connsiteY4" fmla="*/ 103683 h 208458"/>
                <a:gd name="connsiteX5" fmla="*/ 20434 w 189504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98318 w 189504"/>
                <a:gd name="connsiteY2" fmla="*/ 208458 h 208458"/>
                <a:gd name="connsiteX3" fmla="*/ 686 w 189504"/>
                <a:gd name="connsiteY3" fmla="*/ 103683 h 208458"/>
                <a:gd name="connsiteX4" fmla="*/ 20434 w 189504"/>
                <a:gd name="connsiteY4" fmla="*/ 0 h 208458"/>
                <a:gd name="connsiteX0" fmla="*/ 686 w 189504"/>
                <a:gd name="connsiteY0" fmla="*/ 105987 h 210762"/>
                <a:gd name="connsiteX1" fmla="*/ 189504 w 189504"/>
                <a:gd name="connsiteY1" fmla="*/ 2304 h 210762"/>
                <a:gd name="connsiteX2" fmla="*/ 98318 w 189504"/>
                <a:gd name="connsiteY2" fmla="*/ 210762 h 210762"/>
                <a:gd name="connsiteX3" fmla="*/ 686 w 189504"/>
                <a:gd name="connsiteY3" fmla="*/ 105987 h 210762"/>
                <a:gd name="connsiteX0" fmla="*/ 686 w 189504"/>
                <a:gd name="connsiteY0" fmla="*/ 106540 h 211315"/>
                <a:gd name="connsiteX1" fmla="*/ 189504 w 189504"/>
                <a:gd name="connsiteY1" fmla="*/ 2857 h 211315"/>
                <a:gd name="connsiteX2" fmla="*/ 98318 w 189504"/>
                <a:gd name="connsiteY2" fmla="*/ 211315 h 211315"/>
                <a:gd name="connsiteX3" fmla="*/ 686 w 189504"/>
                <a:gd name="connsiteY3" fmla="*/ 106540 h 211315"/>
                <a:gd name="connsiteX0" fmla="*/ 686 w 189504"/>
                <a:gd name="connsiteY0" fmla="*/ 109799 h 214574"/>
                <a:gd name="connsiteX1" fmla="*/ 189504 w 189504"/>
                <a:gd name="connsiteY1" fmla="*/ 6116 h 214574"/>
                <a:gd name="connsiteX2" fmla="*/ 98318 w 189504"/>
                <a:gd name="connsiteY2" fmla="*/ 214574 h 214574"/>
                <a:gd name="connsiteX3" fmla="*/ 686 w 189504"/>
                <a:gd name="connsiteY3" fmla="*/ 109799 h 214574"/>
                <a:gd name="connsiteX0" fmla="*/ 1862 w 190680"/>
                <a:gd name="connsiteY0" fmla="*/ 109799 h 214574"/>
                <a:gd name="connsiteX1" fmla="*/ 190680 w 190680"/>
                <a:gd name="connsiteY1" fmla="*/ 6116 h 214574"/>
                <a:gd name="connsiteX2" fmla="*/ 99494 w 190680"/>
                <a:gd name="connsiteY2" fmla="*/ 214574 h 214574"/>
                <a:gd name="connsiteX3" fmla="*/ 1862 w 190680"/>
                <a:gd name="connsiteY3" fmla="*/ 109799 h 214574"/>
                <a:gd name="connsiteX0" fmla="*/ 1862 w 190680"/>
                <a:gd name="connsiteY0" fmla="*/ 106301 h 211076"/>
                <a:gd name="connsiteX1" fmla="*/ 190680 w 190680"/>
                <a:gd name="connsiteY1" fmla="*/ 2618 h 211076"/>
                <a:gd name="connsiteX2" fmla="*/ 99494 w 190680"/>
                <a:gd name="connsiteY2" fmla="*/ 211076 h 211076"/>
                <a:gd name="connsiteX3" fmla="*/ 1862 w 190680"/>
                <a:gd name="connsiteY3" fmla="*/ 106301 h 211076"/>
                <a:gd name="connsiteX0" fmla="*/ 2479 w 179391"/>
                <a:gd name="connsiteY0" fmla="*/ 87386 h 213592"/>
                <a:gd name="connsiteX1" fmla="*/ 179391 w 179391"/>
                <a:gd name="connsiteY1" fmla="*/ 5134 h 213592"/>
                <a:gd name="connsiteX2" fmla="*/ 88205 w 179391"/>
                <a:gd name="connsiteY2" fmla="*/ 213592 h 213592"/>
                <a:gd name="connsiteX3" fmla="*/ 2479 w 179391"/>
                <a:gd name="connsiteY3" fmla="*/ 87386 h 213592"/>
                <a:gd name="connsiteX0" fmla="*/ 6866 w 183778"/>
                <a:gd name="connsiteY0" fmla="*/ 87386 h 213592"/>
                <a:gd name="connsiteX1" fmla="*/ 183778 w 183778"/>
                <a:gd name="connsiteY1" fmla="*/ 5134 h 213592"/>
                <a:gd name="connsiteX2" fmla="*/ 92592 w 183778"/>
                <a:gd name="connsiteY2" fmla="*/ 213592 h 213592"/>
                <a:gd name="connsiteX3" fmla="*/ 6866 w 183778"/>
                <a:gd name="connsiteY3" fmla="*/ 87386 h 213592"/>
                <a:gd name="connsiteX0" fmla="*/ 7955 w 184867"/>
                <a:gd name="connsiteY0" fmla="*/ 87386 h 213592"/>
                <a:gd name="connsiteX1" fmla="*/ 184867 w 184867"/>
                <a:gd name="connsiteY1" fmla="*/ 5134 h 213592"/>
                <a:gd name="connsiteX2" fmla="*/ 93681 w 184867"/>
                <a:gd name="connsiteY2" fmla="*/ 213592 h 213592"/>
                <a:gd name="connsiteX3" fmla="*/ 7955 w 184867"/>
                <a:gd name="connsiteY3" fmla="*/ 87386 h 213592"/>
                <a:gd name="connsiteX0" fmla="*/ 7331 w 189005"/>
                <a:gd name="connsiteY0" fmla="*/ 87386 h 213592"/>
                <a:gd name="connsiteX1" fmla="*/ 189005 w 189005"/>
                <a:gd name="connsiteY1" fmla="*/ 5134 h 213592"/>
                <a:gd name="connsiteX2" fmla="*/ 97819 w 189005"/>
                <a:gd name="connsiteY2" fmla="*/ 213592 h 213592"/>
                <a:gd name="connsiteX3" fmla="*/ 7331 w 189005"/>
                <a:gd name="connsiteY3" fmla="*/ 87386 h 213592"/>
                <a:gd name="connsiteX0" fmla="*/ 5451 w 187125"/>
                <a:gd name="connsiteY0" fmla="*/ 87386 h 213592"/>
                <a:gd name="connsiteX1" fmla="*/ 187125 w 187125"/>
                <a:gd name="connsiteY1" fmla="*/ 5134 h 213592"/>
                <a:gd name="connsiteX2" fmla="*/ 95939 w 187125"/>
                <a:gd name="connsiteY2" fmla="*/ 213592 h 213592"/>
                <a:gd name="connsiteX3" fmla="*/ 5451 w 187125"/>
                <a:gd name="connsiteY3" fmla="*/ 87386 h 213592"/>
                <a:gd name="connsiteX0" fmla="*/ 5451 w 187125"/>
                <a:gd name="connsiteY0" fmla="*/ 87019 h 213225"/>
                <a:gd name="connsiteX1" fmla="*/ 187125 w 187125"/>
                <a:gd name="connsiteY1" fmla="*/ 4767 h 213225"/>
                <a:gd name="connsiteX2" fmla="*/ 95939 w 187125"/>
                <a:gd name="connsiteY2" fmla="*/ 213225 h 213225"/>
                <a:gd name="connsiteX3" fmla="*/ 5451 w 187125"/>
                <a:gd name="connsiteY3" fmla="*/ 87019 h 21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125" h="213225">
                  <a:moveTo>
                    <a:pt x="5451" y="87019"/>
                  </a:moveTo>
                  <a:cubicBezTo>
                    <a:pt x="49224" y="-7256"/>
                    <a:pt x="82747" y="-5552"/>
                    <a:pt x="187125" y="4767"/>
                  </a:cubicBezTo>
                  <a:lnTo>
                    <a:pt x="95939" y="213225"/>
                  </a:lnTo>
                  <a:cubicBezTo>
                    <a:pt x="11008" y="204493"/>
                    <a:pt x="-12011" y="145756"/>
                    <a:pt x="5451" y="87019"/>
                  </a:cubicBezTo>
                  <a:close/>
                </a:path>
              </a:pathLst>
            </a:cu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7">
              <a:extLst>
                <a:ext uri="{FF2B5EF4-FFF2-40B4-BE49-F238E27FC236}">
                  <a16:creationId xmlns:a16="http://schemas.microsoft.com/office/drawing/2014/main" id="{38A142BF-3C6A-44FB-B568-EA52382A0AED}"/>
                </a:ext>
              </a:extLst>
            </p:cNvPr>
            <p:cNvSpPr/>
            <p:nvPr/>
          </p:nvSpPr>
          <p:spPr bwMode="auto">
            <a:xfrm>
              <a:off x="4320614" y="5150665"/>
              <a:ext cx="169070" cy="208454"/>
            </a:xfrm>
            <a:custGeom>
              <a:avLst/>
              <a:gdLst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69070 w 170181"/>
                <a:gd name="connsiteY2" fmla="*/ 111919 h 208046"/>
                <a:gd name="connsiteX3" fmla="*/ 170181 w 170181"/>
                <a:gd name="connsiteY3" fmla="*/ 208046 h 208046"/>
                <a:gd name="connsiteX4" fmla="*/ 0 w 170181"/>
                <a:gd name="connsiteY4" fmla="*/ 208046 h 208046"/>
                <a:gd name="connsiteX5" fmla="*/ 0 w 170181"/>
                <a:gd name="connsiteY5" fmla="*/ 0 h 208046"/>
                <a:gd name="connsiteX0" fmla="*/ 0 w 170181"/>
                <a:gd name="connsiteY0" fmla="*/ 0 h 208046"/>
                <a:gd name="connsiteX1" fmla="*/ 169070 w 170181"/>
                <a:gd name="connsiteY1" fmla="*/ 111919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69070"/>
                <a:gd name="connsiteY0" fmla="*/ 0 h 210824"/>
                <a:gd name="connsiteX1" fmla="*/ 169070 w 169070"/>
                <a:gd name="connsiteY1" fmla="*/ 111919 h 210824"/>
                <a:gd name="connsiteX2" fmla="*/ 0 w 169070"/>
                <a:gd name="connsiteY2" fmla="*/ 208046 h 210824"/>
                <a:gd name="connsiteX3" fmla="*/ 0 w 169070"/>
                <a:gd name="connsiteY3" fmla="*/ 0 h 210824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304 h 212477"/>
                <a:gd name="connsiteX1" fmla="*/ 169070 w 169184"/>
                <a:gd name="connsiteY1" fmla="*/ 112223 h 212477"/>
                <a:gd name="connsiteX2" fmla="*/ 0 w 169184"/>
                <a:gd name="connsiteY2" fmla="*/ 208350 h 212477"/>
                <a:gd name="connsiteX3" fmla="*/ 0 w 169184"/>
                <a:gd name="connsiteY3" fmla="*/ 304 h 212477"/>
                <a:gd name="connsiteX0" fmla="*/ 0 w 169099"/>
                <a:gd name="connsiteY0" fmla="*/ 304 h 212477"/>
                <a:gd name="connsiteX1" fmla="*/ 169070 w 169099"/>
                <a:gd name="connsiteY1" fmla="*/ 112223 h 212477"/>
                <a:gd name="connsiteX2" fmla="*/ 0 w 169099"/>
                <a:gd name="connsiteY2" fmla="*/ 208350 h 212477"/>
                <a:gd name="connsiteX3" fmla="*/ 0 w 169099"/>
                <a:gd name="connsiteY3" fmla="*/ 304 h 212477"/>
                <a:gd name="connsiteX0" fmla="*/ 0 w 169070"/>
                <a:gd name="connsiteY0" fmla="*/ 304 h 212767"/>
                <a:gd name="connsiteX1" fmla="*/ 169070 w 169070"/>
                <a:gd name="connsiteY1" fmla="*/ 112223 h 212767"/>
                <a:gd name="connsiteX2" fmla="*/ 0 w 169070"/>
                <a:gd name="connsiteY2" fmla="*/ 208350 h 212767"/>
                <a:gd name="connsiteX3" fmla="*/ 0 w 169070"/>
                <a:gd name="connsiteY3" fmla="*/ 304 h 212767"/>
                <a:gd name="connsiteX0" fmla="*/ 0 w 169070"/>
                <a:gd name="connsiteY0" fmla="*/ 304 h 214103"/>
                <a:gd name="connsiteX1" fmla="*/ 169070 w 169070"/>
                <a:gd name="connsiteY1" fmla="*/ 112223 h 214103"/>
                <a:gd name="connsiteX2" fmla="*/ 0 w 169070"/>
                <a:gd name="connsiteY2" fmla="*/ 208350 h 214103"/>
                <a:gd name="connsiteX3" fmla="*/ 0 w 169070"/>
                <a:gd name="connsiteY3" fmla="*/ 304 h 214103"/>
                <a:gd name="connsiteX0" fmla="*/ 0 w 169070"/>
                <a:gd name="connsiteY0" fmla="*/ 304 h 209148"/>
                <a:gd name="connsiteX1" fmla="*/ 169070 w 169070"/>
                <a:gd name="connsiteY1" fmla="*/ 112223 h 209148"/>
                <a:gd name="connsiteX2" fmla="*/ 0 w 169070"/>
                <a:gd name="connsiteY2" fmla="*/ 208350 h 209148"/>
                <a:gd name="connsiteX3" fmla="*/ 0 w 169070"/>
                <a:gd name="connsiteY3" fmla="*/ 304 h 209148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8563"/>
                <a:gd name="connsiteX1" fmla="*/ 169070 w 169070"/>
                <a:gd name="connsiteY1" fmla="*/ 112199 h 208563"/>
                <a:gd name="connsiteX2" fmla="*/ 0 w 169070"/>
                <a:gd name="connsiteY2" fmla="*/ 208326 h 208563"/>
                <a:gd name="connsiteX3" fmla="*/ 0 w 169070"/>
                <a:gd name="connsiteY3" fmla="*/ 280 h 208563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70" h="208454">
                  <a:moveTo>
                    <a:pt x="0" y="280"/>
                  </a:moveTo>
                  <a:cubicBezTo>
                    <a:pt x="108745" y="-2895"/>
                    <a:pt x="167482" y="20125"/>
                    <a:pt x="169070" y="112199"/>
                  </a:cubicBezTo>
                  <a:cubicBezTo>
                    <a:pt x="166690" y="189736"/>
                    <a:pt x="90091" y="210310"/>
                    <a:pt x="0" y="208326"/>
                  </a:cubicBezTo>
                  <a:lnTo>
                    <a:pt x="0" y="280"/>
                  </a:lnTo>
                  <a:close/>
                </a:path>
              </a:pathLst>
            </a:custGeom>
            <a:solidFill>
              <a:srgbClr val="022C5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7">
              <a:extLst>
                <a:ext uri="{FF2B5EF4-FFF2-40B4-BE49-F238E27FC236}">
                  <a16:creationId xmlns:a16="http://schemas.microsoft.com/office/drawing/2014/main" id="{EDFF5288-66A0-4553-BAD5-396DE75D34AC}"/>
                </a:ext>
              </a:extLst>
            </p:cNvPr>
            <p:cNvSpPr/>
            <p:nvPr/>
          </p:nvSpPr>
          <p:spPr bwMode="auto">
            <a:xfrm>
              <a:off x="3884944" y="4331235"/>
              <a:ext cx="187125" cy="213225"/>
            </a:xfrm>
            <a:custGeom>
              <a:avLst/>
              <a:gdLst>
                <a:gd name="connsiteX0" fmla="*/ 0 w 169070"/>
                <a:gd name="connsiteY0" fmla="*/ 0 h 208454"/>
                <a:gd name="connsiteX1" fmla="*/ 169070 w 169070"/>
                <a:gd name="connsiteY1" fmla="*/ 0 h 208454"/>
                <a:gd name="connsiteX2" fmla="*/ 169070 w 169070"/>
                <a:gd name="connsiteY2" fmla="*/ 208454 h 208454"/>
                <a:gd name="connsiteX3" fmla="*/ 0 w 169070"/>
                <a:gd name="connsiteY3" fmla="*/ 208454 h 208454"/>
                <a:gd name="connsiteX4" fmla="*/ 0 w 169070"/>
                <a:gd name="connsiteY4" fmla="*/ 0 h 208454"/>
                <a:gd name="connsiteX0" fmla="*/ 3079 w 172149"/>
                <a:gd name="connsiteY0" fmla="*/ 0 h 208454"/>
                <a:gd name="connsiteX1" fmla="*/ 172149 w 172149"/>
                <a:gd name="connsiteY1" fmla="*/ 0 h 208454"/>
                <a:gd name="connsiteX2" fmla="*/ 172149 w 172149"/>
                <a:gd name="connsiteY2" fmla="*/ 208454 h 208454"/>
                <a:gd name="connsiteX3" fmla="*/ 3079 w 172149"/>
                <a:gd name="connsiteY3" fmla="*/ 208454 h 208454"/>
                <a:gd name="connsiteX4" fmla="*/ 0 w 172149"/>
                <a:gd name="connsiteY4" fmla="*/ 120351 h 208454"/>
                <a:gd name="connsiteX5" fmla="*/ 3079 w 172149"/>
                <a:gd name="connsiteY5" fmla="*/ 0 h 208454"/>
                <a:gd name="connsiteX0" fmla="*/ 19748 w 188818"/>
                <a:gd name="connsiteY0" fmla="*/ 0 h 208454"/>
                <a:gd name="connsiteX1" fmla="*/ 188818 w 188818"/>
                <a:gd name="connsiteY1" fmla="*/ 0 h 208454"/>
                <a:gd name="connsiteX2" fmla="*/ 188818 w 188818"/>
                <a:gd name="connsiteY2" fmla="*/ 208454 h 208454"/>
                <a:gd name="connsiteX3" fmla="*/ 19748 w 188818"/>
                <a:gd name="connsiteY3" fmla="*/ 208454 h 208454"/>
                <a:gd name="connsiteX4" fmla="*/ 0 w 188818"/>
                <a:gd name="connsiteY4" fmla="*/ 103683 h 208454"/>
                <a:gd name="connsiteX5" fmla="*/ 19748 w 188818"/>
                <a:gd name="connsiteY5" fmla="*/ 0 h 208454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19748 w 188818"/>
                <a:gd name="connsiteY4" fmla="*/ 208454 h 208458"/>
                <a:gd name="connsiteX5" fmla="*/ 0 w 188818"/>
                <a:gd name="connsiteY5" fmla="*/ 103683 h 208458"/>
                <a:gd name="connsiteX6" fmla="*/ 19748 w 188818"/>
                <a:gd name="connsiteY6" fmla="*/ 0 h 208458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0 w 188818"/>
                <a:gd name="connsiteY4" fmla="*/ 103683 h 208458"/>
                <a:gd name="connsiteX5" fmla="*/ 19748 w 188818"/>
                <a:gd name="connsiteY5" fmla="*/ 0 h 208458"/>
                <a:gd name="connsiteX0" fmla="*/ 20057 w 189127"/>
                <a:gd name="connsiteY0" fmla="*/ 0 h 208458"/>
                <a:gd name="connsiteX1" fmla="*/ 189127 w 189127"/>
                <a:gd name="connsiteY1" fmla="*/ 0 h 208458"/>
                <a:gd name="connsiteX2" fmla="*/ 189127 w 189127"/>
                <a:gd name="connsiteY2" fmla="*/ 208454 h 208458"/>
                <a:gd name="connsiteX3" fmla="*/ 97941 w 189127"/>
                <a:gd name="connsiteY3" fmla="*/ 208458 h 208458"/>
                <a:gd name="connsiteX4" fmla="*/ 309 w 189127"/>
                <a:gd name="connsiteY4" fmla="*/ 103683 h 208458"/>
                <a:gd name="connsiteX5" fmla="*/ 20057 w 189127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189504 w 189504"/>
                <a:gd name="connsiteY2" fmla="*/ 208454 h 208458"/>
                <a:gd name="connsiteX3" fmla="*/ 98318 w 189504"/>
                <a:gd name="connsiteY3" fmla="*/ 208458 h 208458"/>
                <a:gd name="connsiteX4" fmla="*/ 686 w 189504"/>
                <a:gd name="connsiteY4" fmla="*/ 103683 h 208458"/>
                <a:gd name="connsiteX5" fmla="*/ 20434 w 189504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98318 w 189504"/>
                <a:gd name="connsiteY2" fmla="*/ 208458 h 208458"/>
                <a:gd name="connsiteX3" fmla="*/ 686 w 189504"/>
                <a:gd name="connsiteY3" fmla="*/ 103683 h 208458"/>
                <a:gd name="connsiteX4" fmla="*/ 20434 w 189504"/>
                <a:gd name="connsiteY4" fmla="*/ 0 h 208458"/>
                <a:gd name="connsiteX0" fmla="*/ 686 w 189504"/>
                <a:gd name="connsiteY0" fmla="*/ 105987 h 210762"/>
                <a:gd name="connsiteX1" fmla="*/ 189504 w 189504"/>
                <a:gd name="connsiteY1" fmla="*/ 2304 h 210762"/>
                <a:gd name="connsiteX2" fmla="*/ 98318 w 189504"/>
                <a:gd name="connsiteY2" fmla="*/ 210762 h 210762"/>
                <a:gd name="connsiteX3" fmla="*/ 686 w 189504"/>
                <a:gd name="connsiteY3" fmla="*/ 105987 h 210762"/>
                <a:gd name="connsiteX0" fmla="*/ 686 w 189504"/>
                <a:gd name="connsiteY0" fmla="*/ 106540 h 211315"/>
                <a:gd name="connsiteX1" fmla="*/ 189504 w 189504"/>
                <a:gd name="connsiteY1" fmla="*/ 2857 h 211315"/>
                <a:gd name="connsiteX2" fmla="*/ 98318 w 189504"/>
                <a:gd name="connsiteY2" fmla="*/ 211315 h 211315"/>
                <a:gd name="connsiteX3" fmla="*/ 686 w 189504"/>
                <a:gd name="connsiteY3" fmla="*/ 106540 h 211315"/>
                <a:gd name="connsiteX0" fmla="*/ 686 w 189504"/>
                <a:gd name="connsiteY0" fmla="*/ 109799 h 214574"/>
                <a:gd name="connsiteX1" fmla="*/ 189504 w 189504"/>
                <a:gd name="connsiteY1" fmla="*/ 6116 h 214574"/>
                <a:gd name="connsiteX2" fmla="*/ 98318 w 189504"/>
                <a:gd name="connsiteY2" fmla="*/ 214574 h 214574"/>
                <a:gd name="connsiteX3" fmla="*/ 686 w 189504"/>
                <a:gd name="connsiteY3" fmla="*/ 109799 h 214574"/>
                <a:gd name="connsiteX0" fmla="*/ 1862 w 190680"/>
                <a:gd name="connsiteY0" fmla="*/ 109799 h 214574"/>
                <a:gd name="connsiteX1" fmla="*/ 190680 w 190680"/>
                <a:gd name="connsiteY1" fmla="*/ 6116 h 214574"/>
                <a:gd name="connsiteX2" fmla="*/ 99494 w 190680"/>
                <a:gd name="connsiteY2" fmla="*/ 214574 h 214574"/>
                <a:gd name="connsiteX3" fmla="*/ 1862 w 190680"/>
                <a:gd name="connsiteY3" fmla="*/ 109799 h 214574"/>
                <a:gd name="connsiteX0" fmla="*/ 1862 w 190680"/>
                <a:gd name="connsiteY0" fmla="*/ 106301 h 211076"/>
                <a:gd name="connsiteX1" fmla="*/ 190680 w 190680"/>
                <a:gd name="connsiteY1" fmla="*/ 2618 h 211076"/>
                <a:gd name="connsiteX2" fmla="*/ 99494 w 190680"/>
                <a:gd name="connsiteY2" fmla="*/ 211076 h 211076"/>
                <a:gd name="connsiteX3" fmla="*/ 1862 w 190680"/>
                <a:gd name="connsiteY3" fmla="*/ 106301 h 211076"/>
                <a:gd name="connsiteX0" fmla="*/ 2479 w 179391"/>
                <a:gd name="connsiteY0" fmla="*/ 87386 h 213592"/>
                <a:gd name="connsiteX1" fmla="*/ 179391 w 179391"/>
                <a:gd name="connsiteY1" fmla="*/ 5134 h 213592"/>
                <a:gd name="connsiteX2" fmla="*/ 88205 w 179391"/>
                <a:gd name="connsiteY2" fmla="*/ 213592 h 213592"/>
                <a:gd name="connsiteX3" fmla="*/ 2479 w 179391"/>
                <a:gd name="connsiteY3" fmla="*/ 87386 h 213592"/>
                <a:gd name="connsiteX0" fmla="*/ 6866 w 183778"/>
                <a:gd name="connsiteY0" fmla="*/ 87386 h 213592"/>
                <a:gd name="connsiteX1" fmla="*/ 183778 w 183778"/>
                <a:gd name="connsiteY1" fmla="*/ 5134 h 213592"/>
                <a:gd name="connsiteX2" fmla="*/ 92592 w 183778"/>
                <a:gd name="connsiteY2" fmla="*/ 213592 h 213592"/>
                <a:gd name="connsiteX3" fmla="*/ 6866 w 183778"/>
                <a:gd name="connsiteY3" fmla="*/ 87386 h 213592"/>
                <a:gd name="connsiteX0" fmla="*/ 7955 w 184867"/>
                <a:gd name="connsiteY0" fmla="*/ 87386 h 213592"/>
                <a:gd name="connsiteX1" fmla="*/ 184867 w 184867"/>
                <a:gd name="connsiteY1" fmla="*/ 5134 h 213592"/>
                <a:gd name="connsiteX2" fmla="*/ 93681 w 184867"/>
                <a:gd name="connsiteY2" fmla="*/ 213592 h 213592"/>
                <a:gd name="connsiteX3" fmla="*/ 7955 w 184867"/>
                <a:gd name="connsiteY3" fmla="*/ 87386 h 213592"/>
                <a:gd name="connsiteX0" fmla="*/ 7331 w 189005"/>
                <a:gd name="connsiteY0" fmla="*/ 87386 h 213592"/>
                <a:gd name="connsiteX1" fmla="*/ 189005 w 189005"/>
                <a:gd name="connsiteY1" fmla="*/ 5134 h 213592"/>
                <a:gd name="connsiteX2" fmla="*/ 97819 w 189005"/>
                <a:gd name="connsiteY2" fmla="*/ 213592 h 213592"/>
                <a:gd name="connsiteX3" fmla="*/ 7331 w 189005"/>
                <a:gd name="connsiteY3" fmla="*/ 87386 h 213592"/>
                <a:gd name="connsiteX0" fmla="*/ 5451 w 187125"/>
                <a:gd name="connsiteY0" fmla="*/ 87386 h 213592"/>
                <a:gd name="connsiteX1" fmla="*/ 187125 w 187125"/>
                <a:gd name="connsiteY1" fmla="*/ 5134 h 213592"/>
                <a:gd name="connsiteX2" fmla="*/ 95939 w 187125"/>
                <a:gd name="connsiteY2" fmla="*/ 213592 h 213592"/>
                <a:gd name="connsiteX3" fmla="*/ 5451 w 187125"/>
                <a:gd name="connsiteY3" fmla="*/ 87386 h 213592"/>
                <a:gd name="connsiteX0" fmla="*/ 5451 w 187125"/>
                <a:gd name="connsiteY0" fmla="*/ 87019 h 213225"/>
                <a:gd name="connsiteX1" fmla="*/ 187125 w 187125"/>
                <a:gd name="connsiteY1" fmla="*/ 4767 h 213225"/>
                <a:gd name="connsiteX2" fmla="*/ 95939 w 187125"/>
                <a:gd name="connsiteY2" fmla="*/ 213225 h 213225"/>
                <a:gd name="connsiteX3" fmla="*/ 5451 w 187125"/>
                <a:gd name="connsiteY3" fmla="*/ 87019 h 21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125" h="213225">
                  <a:moveTo>
                    <a:pt x="5451" y="87019"/>
                  </a:moveTo>
                  <a:cubicBezTo>
                    <a:pt x="49224" y="-7256"/>
                    <a:pt x="82747" y="-5552"/>
                    <a:pt x="187125" y="4767"/>
                  </a:cubicBezTo>
                  <a:lnTo>
                    <a:pt x="95939" y="213225"/>
                  </a:lnTo>
                  <a:cubicBezTo>
                    <a:pt x="11008" y="204493"/>
                    <a:pt x="-12011" y="145756"/>
                    <a:pt x="5451" y="87019"/>
                  </a:cubicBez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7">
              <a:extLst>
                <a:ext uri="{FF2B5EF4-FFF2-40B4-BE49-F238E27FC236}">
                  <a16:creationId xmlns:a16="http://schemas.microsoft.com/office/drawing/2014/main" id="{28575B3C-122D-4D97-8306-06316678D4A3}"/>
                </a:ext>
              </a:extLst>
            </p:cNvPr>
            <p:cNvSpPr/>
            <p:nvPr/>
          </p:nvSpPr>
          <p:spPr bwMode="auto">
            <a:xfrm>
              <a:off x="4978641" y="3512105"/>
              <a:ext cx="169070" cy="208454"/>
            </a:xfrm>
            <a:custGeom>
              <a:avLst/>
              <a:gdLst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69070 w 170181"/>
                <a:gd name="connsiteY2" fmla="*/ 111919 h 208046"/>
                <a:gd name="connsiteX3" fmla="*/ 170181 w 170181"/>
                <a:gd name="connsiteY3" fmla="*/ 208046 h 208046"/>
                <a:gd name="connsiteX4" fmla="*/ 0 w 170181"/>
                <a:gd name="connsiteY4" fmla="*/ 208046 h 208046"/>
                <a:gd name="connsiteX5" fmla="*/ 0 w 170181"/>
                <a:gd name="connsiteY5" fmla="*/ 0 h 208046"/>
                <a:gd name="connsiteX0" fmla="*/ 0 w 170181"/>
                <a:gd name="connsiteY0" fmla="*/ 0 h 208046"/>
                <a:gd name="connsiteX1" fmla="*/ 169070 w 170181"/>
                <a:gd name="connsiteY1" fmla="*/ 111919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69070"/>
                <a:gd name="connsiteY0" fmla="*/ 0 h 210824"/>
                <a:gd name="connsiteX1" fmla="*/ 169070 w 169070"/>
                <a:gd name="connsiteY1" fmla="*/ 111919 h 210824"/>
                <a:gd name="connsiteX2" fmla="*/ 0 w 169070"/>
                <a:gd name="connsiteY2" fmla="*/ 208046 h 210824"/>
                <a:gd name="connsiteX3" fmla="*/ 0 w 169070"/>
                <a:gd name="connsiteY3" fmla="*/ 0 h 210824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304 h 212477"/>
                <a:gd name="connsiteX1" fmla="*/ 169070 w 169184"/>
                <a:gd name="connsiteY1" fmla="*/ 112223 h 212477"/>
                <a:gd name="connsiteX2" fmla="*/ 0 w 169184"/>
                <a:gd name="connsiteY2" fmla="*/ 208350 h 212477"/>
                <a:gd name="connsiteX3" fmla="*/ 0 w 169184"/>
                <a:gd name="connsiteY3" fmla="*/ 304 h 212477"/>
                <a:gd name="connsiteX0" fmla="*/ 0 w 169099"/>
                <a:gd name="connsiteY0" fmla="*/ 304 h 212477"/>
                <a:gd name="connsiteX1" fmla="*/ 169070 w 169099"/>
                <a:gd name="connsiteY1" fmla="*/ 112223 h 212477"/>
                <a:gd name="connsiteX2" fmla="*/ 0 w 169099"/>
                <a:gd name="connsiteY2" fmla="*/ 208350 h 212477"/>
                <a:gd name="connsiteX3" fmla="*/ 0 w 169099"/>
                <a:gd name="connsiteY3" fmla="*/ 304 h 212477"/>
                <a:gd name="connsiteX0" fmla="*/ 0 w 169070"/>
                <a:gd name="connsiteY0" fmla="*/ 304 h 212767"/>
                <a:gd name="connsiteX1" fmla="*/ 169070 w 169070"/>
                <a:gd name="connsiteY1" fmla="*/ 112223 h 212767"/>
                <a:gd name="connsiteX2" fmla="*/ 0 w 169070"/>
                <a:gd name="connsiteY2" fmla="*/ 208350 h 212767"/>
                <a:gd name="connsiteX3" fmla="*/ 0 w 169070"/>
                <a:gd name="connsiteY3" fmla="*/ 304 h 212767"/>
                <a:gd name="connsiteX0" fmla="*/ 0 w 169070"/>
                <a:gd name="connsiteY0" fmla="*/ 304 h 214103"/>
                <a:gd name="connsiteX1" fmla="*/ 169070 w 169070"/>
                <a:gd name="connsiteY1" fmla="*/ 112223 h 214103"/>
                <a:gd name="connsiteX2" fmla="*/ 0 w 169070"/>
                <a:gd name="connsiteY2" fmla="*/ 208350 h 214103"/>
                <a:gd name="connsiteX3" fmla="*/ 0 w 169070"/>
                <a:gd name="connsiteY3" fmla="*/ 304 h 214103"/>
                <a:gd name="connsiteX0" fmla="*/ 0 w 169070"/>
                <a:gd name="connsiteY0" fmla="*/ 304 h 209148"/>
                <a:gd name="connsiteX1" fmla="*/ 169070 w 169070"/>
                <a:gd name="connsiteY1" fmla="*/ 112223 h 209148"/>
                <a:gd name="connsiteX2" fmla="*/ 0 w 169070"/>
                <a:gd name="connsiteY2" fmla="*/ 208350 h 209148"/>
                <a:gd name="connsiteX3" fmla="*/ 0 w 169070"/>
                <a:gd name="connsiteY3" fmla="*/ 304 h 209148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8563"/>
                <a:gd name="connsiteX1" fmla="*/ 169070 w 169070"/>
                <a:gd name="connsiteY1" fmla="*/ 112199 h 208563"/>
                <a:gd name="connsiteX2" fmla="*/ 0 w 169070"/>
                <a:gd name="connsiteY2" fmla="*/ 208326 h 208563"/>
                <a:gd name="connsiteX3" fmla="*/ 0 w 169070"/>
                <a:gd name="connsiteY3" fmla="*/ 280 h 208563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70" h="208454">
                  <a:moveTo>
                    <a:pt x="0" y="280"/>
                  </a:moveTo>
                  <a:cubicBezTo>
                    <a:pt x="108745" y="-2895"/>
                    <a:pt x="167482" y="20125"/>
                    <a:pt x="169070" y="112199"/>
                  </a:cubicBezTo>
                  <a:cubicBezTo>
                    <a:pt x="166690" y="189736"/>
                    <a:pt x="90091" y="210310"/>
                    <a:pt x="0" y="208326"/>
                  </a:cubicBezTo>
                  <a:lnTo>
                    <a:pt x="0" y="280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7">
              <a:extLst>
                <a:ext uri="{FF2B5EF4-FFF2-40B4-BE49-F238E27FC236}">
                  <a16:creationId xmlns:a16="http://schemas.microsoft.com/office/drawing/2014/main" id="{0A794298-AEE4-4DF8-9E42-641C415F489A}"/>
                </a:ext>
              </a:extLst>
            </p:cNvPr>
            <p:cNvSpPr/>
            <p:nvPr/>
          </p:nvSpPr>
          <p:spPr bwMode="auto">
            <a:xfrm>
              <a:off x="5662862" y="1875926"/>
              <a:ext cx="169070" cy="208454"/>
            </a:xfrm>
            <a:custGeom>
              <a:avLst/>
              <a:gdLst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69070 w 170181"/>
                <a:gd name="connsiteY2" fmla="*/ 111919 h 208046"/>
                <a:gd name="connsiteX3" fmla="*/ 170181 w 170181"/>
                <a:gd name="connsiteY3" fmla="*/ 208046 h 208046"/>
                <a:gd name="connsiteX4" fmla="*/ 0 w 170181"/>
                <a:gd name="connsiteY4" fmla="*/ 208046 h 208046"/>
                <a:gd name="connsiteX5" fmla="*/ 0 w 170181"/>
                <a:gd name="connsiteY5" fmla="*/ 0 h 208046"/>
                <a:gd name="connsiteX0" fmla="*/ 0 w 170181"/>
                <a:gd name="connsiteY0" fmla="*/ 0 h 208046"/>
                <a:gd name="connsiteX1" fmla="*/ 169070 w 170181"/>
                <a:gd name="connsiteY1" fmla="*/ 111919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69070"/>
                <a:gd name="connsiteY0" fmla="*/ 0 h 210824"/>
                <a:gd name="connsiteX1" fmla="*/ 169070 w 169070"/>
                <a:gd name="connsiteY1" fmla="*/ 111919 h 210824"/>
                <a:gd name="connsiteX2" fmla="*/ 0 w 169070"/>
                <a:gd name="connsiteY2" fmla="*/ 208046 h 210824"/>
                <a:gd name="connsiteX3" fmla="*/ 0 w 169070"/>
                <a:gd name="connsiteY3" fmla="*/ 0 h 210824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304 h 212477"/>
                <a:gd name="connsiteX1" fmla="*/ 169070 w 169184"/>
                <a:gd name="connsiteY1" fmla="*/ 112223 h 212477"/>
                <a:gd name="connsiteX2" fmla="*/ 0 w 169184"/>
                <a:gd name="connsiteY2" fmla="*/ 208350 h 212477"/>
                <a:gd name="connsiteX3" fmla="*/ 0 w 169184"/>
                <a:gd name="connsiteY3" fmla="*/ 304 h 212477"/>
                <a:gd name="connsiteX0" fmla="*/ 0 w 169099"/>
                <a:gd name="connsiteY0" fmla="*/ 304 h 212477"/>
                <a:gd name="connsiteX1" fmla="*/ 169070 w 169099"/>
                <a:gd name="connsiteY1" fmla="*/ 112223 h 212477"/>
                <a:gd name="connsiteX2" fmla="*/ 0 w 169099"/>
                <a:gd name="connsiteY2" fmla="*/ 208350 h 212477"/>
                <a:gd name="connsiteX3" fmla="*/ 0 w 169099"/>
                <a:gd name="connsiteY3" fmla="*/ 304 h 212477"/>
                <a:gd name="connsiteX0" fmla="*/ 0 w 169070"/>
                <a:gd name="connsiteY0" fmla="*/ 304 h 212767"/>
                <a:gd name="connsiteX1" fmla="*/ 169070 w 169070"/>
                <a:gd name="connsiteY1" fmla="*/ 112223 h 212767"/>
                <a:gd name="connsiteX2" fmla="*/ 0 w 169070"/>
                <a:gd name="connsiteY2" fmla="*/ 208350 h 212767"/>
                <a:gd name="connsiteX3" fmla="*/ 0 w 169070"/>
                <a:gd name="connsiteY3" fmla="*/ 304 h 212767"/>
                <a:gd name="connsiteX0" fmla="*/ 0 w 169070"/>
                <a:gd name="connsiteY0" fmla="*/ 304 h 214103"/>
                <a:gd name="connsiteX1" fmla="*/ 169070 w 169070"/>
                <a:gd name="connsiteY1" fmla="*/ 112223 h 214103"/>
                <a:gd name="connsiteX2" fmla="*/ 0 w 169070"/>
                <a:gd name="connsiteY2" fmla="*/ 208350 h 214103"/>
                <a:gd name="connsiteX3" fmla="*/ 0 w 169070"/>
                <a:gd name="connsiteY3" fmla="*/ 304 h 214103"/>
                <a:gd name="connsiteX0" fmla="*/ 0 w 169070"/>
                <a:gd name="connsiteY0" fmla="*/ 304 h 209148"/>
                <a:gd name="connsiteX1" fmla="*/ 169070 w 169070"/>
                <a:gd name="connsiteY1" fmla="*/ 112223 h 209148"/>
                <a:gd name="connsiteX2" fmla="*/ 0 w 169070"/>
                <a:gd name="connsiteY2" fmla="*/ 208350 h 209148"/>
                <a:gd name="connsiteX3" fmla="*/ 0 w 169070"/>
                <a:gd name="connsiteY3" fmla="*/ 304 h 209148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8563"/>
                <a:gd name="connsiteX1" fmla="*/ 169070 w 169070"/>
                <a:gd name="connsiteY1" fmla="*/ 112199 h 208563"/>
                <a:gd name="connsiteX2" fmla="*/ 0 w 169070"/>
                <a:gd name="connsiteY2" fmla="*/ 208326 h 208563"/>
                <a:gd name="connsiteX3" fmla="*/ 0 w 169070"/>
                <a:gd name="connsiteY3" fmla="*/ 280 h 208563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70" h="208454">
                  <a:moveTo>
                    <a:pt x="0" y="280"/>
                  </a:moveTo>
                  <a:cubicBezTo>
                    <a:pt x="108745" y="-2895"/>
                    <a:pt x="167482" y="20125"/>
                    <a:pt x="169070" y="112199"/>
                  </a:cubicBezTo>
                  <a:cubicBezTo>
                    <a:pt x="166690" y="189736"/>
                    <a:pt x="90091" y="210310"/>
                    <a:pt x="0" y="208326"/>
                  </a:cubicBezTo>
                  <a:lnTo>
                    <a:pt x="0" y="280"/>
                  </a:ln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A28323A-CB79-4260-A66B-66072BD3F9A9}"/>
                </a:ext>
              </a:extLst>
            </p:cNvPr>
            <p:cNvSpPr/>
            <p:nvPr/>
          </p:nvSpPr>
          <p:spPr bwMode="auto">
            <a:xfrm>
              <a:off x="4610722" y="4876642"/>
              <a:ext cx="802485" cy="764382"/>
            </a:xfrm>
            <a:custGeom>
              <a:avLst/>
              <a:gdLst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619125 h 759618"/>
                <a:gd name="connsiteX57" fmla="*/ 790575 w 823912"/>
                <a:gd name="connsiteY57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0575 w 823912"/>
                <a:gd name="connsiteY55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0575 w 823912"/>
                <a:gd name="connsiteY54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790575 w 823912"/>
                <a:gd name="connsiteY53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790575 w 823912"/>
                <a:gd name="connsiteY52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790575 w 823912"/>
                <a:gd name="connsiteY51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790575 w 823912"/>
                <a:gd name="connsiteY50" fmla="*/ 759618 h 759618"/>
                <a:gd name="connsiteX0" fmla="*/ 0 w 824550"/>
                <a:gd name="connsiteY0" fmla="*/ 2381 h 759618"/>
                <a:gd name="connsiteX1" fmla="*/ 116681 w 824550"/>
                <a:gd name="connsiteY1" fmla="*/ 4762 h 759618"/>
                <a:gd name="connsiteX2" fmla="*/ 140493 w 824550"/>
                <a:gd name="connsiteY2" fmla="*/ 9525 h 759618"/>
                <a:gd name="connsiteX3" fmla="*/ 169068 w 824550"/>
                <a:gd name="connsiteY3" fmla="*/ 11906 h 759618"/>
                <a:gd name="connsiteX4" fmla="*/ 307181 w 824550"/>
                <a:gd name="connsiteY4" fmla="*/ 7143 h 759618"/>
                <a:gd name="connsiteX5" fmla="*/ 316706 w 824550"/>
                <a:gd name="connsiteY5" fmla="*/ 4762 h 759618"/>
                <a:gd name="connsiteX6" fmla="*/ 357187 w 824550"/>
                <a:gd name="connsiteY6" fmla="*/ 2381 h 759618"/>
                <a:gd name="connsiteX7" fmla="*/ 383381 w 824550"/>
                <a:gd name="connsiteY7" fmla="*/ 0 h 759618"/>
                <a:gd name="connsiteX8" fmla="*/ 476250 w 824550"/>
                <a:gd name="connsiteY8" fmla="*/ 2381 h 759618"/>
                <a:gd name="connsiteX9" fmla="*/ 502443 w 824550"/>
                <a:gd name="connsiteY9" fmla="*/ 7143 h 759618"/>
                <a:gd name="connsiteX10" fmla="*/ 528637 w 824550"/>
                <a:gd name="connsiteY10" fmla="*/ 9525 h 759618"/>
                <a:gd name="connsiteX11" fmla="*/ 542925 w 824550"/>
                <a:gd name="connsiteY11" fmla="*/ 14287 h 759618"/>
                <a:gd name="connsiteX12" fmla="*/ 550068 w 824550"/>
                <a:gd name="connsiteY12" fmla="*/ 16668 h 759618"/>
                <a:gd name="connsiteX13" fmla="*/ 561975 w 824550"/>
                <a:gd name="connsiteY13" fmla="*/ 21431 h 759618"/>
                <a:gd name="connsiteX14" fmla="*/ 573881 w 824550"/>
                <a:gd name="connsiteY14" fmla="*/ 23812 h 759618"/>
                <a:gd name="connsiteX15" fmla="*/ 583406 w 824550"/>
                <a:gd name="connsiteY15" fmla="*/ 26193 h 759618"/>
                <a:gd name="connsiteX16" fmla="*/ 600075 w 824550"/>
                <a:gd name="connsiteY16" fmla="*/ 33337 h 759618"/>
                <a:gd name="connsiteX17" fmla="*/ 619125 w 824550"/>
                <a:gd name="connsiteY17" fmla="*/ 40481 h 759618"/>
                <a:gd name="connsiteX18" fmla="*/ 628650 w 824550"/>
                <a:gd name="connsiteY18" fmla="*/ 45243 h 759618"/>
                <a:gd name="connsiteX19" fmla="*/ 638175 w 824550"/>
                <a:gd name="connsiteY19" fmla="*/ 47625 h 759618"/>
                <a:gd name="connsiteX20" fmla="*/ 652462 w 824550"/>
                <a:gd name="connsiteY20" fmla="*/ 57150 h 759618"/>
                <a:gd name="connsiteX21" fmla="*/ 659606 w 824550"/>
                <a:gd name="connsiteY21" fmla="*/ 61912 h 759618"/>
                <a:gd name="connsiteX22" fmla="*/ 666750 w 824550"/>
                <a:gd name="connsiteY22" fmla="*/ 66675 h 759618"/>
                <a:gd name="connsiteX23" fmla="*/ 673893 w 824550"/>
                <a:gd name="connsiteY23" fmla="*/ 76200 h 759618"/>
                <a:gd name="connsiteX24" fmla="*/ 681037 w 824550"/>
                <a:gd name="connsiteY24" fmla="*/ 83343 h 759618"/>
                <a:gd name="connsiteX25" fmla="*/ 690562 w 824550"/>
                <a:gd name="connsiteY25" fmla="*/ 97631 h 759618"/>
                <a:gd name="connsiteX26" fmla="*/ 695325 w 824550"/>
                <a:gd name="connsiteY26" fmla="*/ 104775 h 759618"/>
                <a:gd name="connsiteX27" fmla="*/ 702468 w 824550"/>
                <a:gd name="connsiteY27" fmla="*/ 111918 h 759618"/>
                <a:gd name="connsiteX28" fmla="*/ 711993 w 824550"/>
                <a:gd name="connsiteY28" fmla="*/ 128587 h 759618"/>
                <a:gd name="connsiteX29" fmla="*/ 716756 w 824550"/>
                <a:gd name="connsiteY29" fmla="*/ 135731 h 759618"/>
                <a:gd name="connsiteX30" fmla="*/ 723900 w 824550"/>
                <a:gd name="connsiteY30" fmla="*/ 152400 h 759618"/>
                <a:gd name="connsiteX31" fmla="*/ 726281 w 824550"/>
                <a:gd name="connsiteY31" fmla="*/ 159543 h 759618"/>
                <a:gd name="connsiteX32" fmla="*/ 731043 w 824550"/>
                <a:gd name="connsiteY32" fmla="*/ 166687 h 759618"/>
                <a:gd name="connsiteX33" fmla="*/ 733425 w 824550"/>
                <a:gd name="connsiteY33" fmla="*/ 173831 h 759618"/>
                <a:gd name="connsiteX34" fmla="*/ 738187 w 824550"/>
                <a:gd name="connsiteY34" fmla="*/ 185737 h 759618"/>
                <a:gd name="connsiteX35" fmla="*/ 747712 w 824550"/>
                <a:gd name="connsiteY35" fmla="*/ 200025 h 759618"/>
                <a:gd name="connsiteX36" fmla="*/ 762000 w 824550"/>
                <a:gd name="connsiteY36" fmla="*/ 211931 h 759618"/>
                <a:gd name="connsiteX37" fmla="*/ 771525 w 824550"/>
                <a:gd name="connsiteY37" fmla="*/ 226218 h 759618"/>
                <a:gd name="connsiteX38" fmla="*/ 776287 w 824550"/>
                <a:gd name="connsiteY38" fmla="*/ 233362 h 759618"/>
                <a:gd name="connsiteX39" fmla="*/ 788193 w 824550"/>
                <a:gd name="connsiteY39" fmla="*/ 247650 h 759618"/>
                <a:gd name="connsiteX40" fmla="*/ 790575 w 824550"/>
                <a:gd name="connsiteY40" fmla="*/ 257175 h 759618"/>
                <a:gd name="connsiteX41" fmla="*/ 800100 w 824550"/>
                <a:gd name="connsiteY41" fmla="*/ 271462 h 759618"/>
                <a:gd name="connsiteX42" fmla="*/ 807243 w 824550"/>
                <a:gd name="connsiteY42" fmla="*/ 295275 h 759618"/>
                <a:gd name="connsiteX43" fmla="*/ 809625 w 824550"/>
                <a:gd name="connsiteY43" fmla="*/ 302418 h 759618"/>
                <a:gd name="connsiteX44" fmla="*/ 814387 w 824550"/>
                <a:gd name="connsiteY44" fmla="*/ 330993 h 759618"/>
                <a:gd name="connsiteX45" fmla="*/ 816768 w 824550"/>
                <a:gd name="connsiteY45" fmla="*/ 342900 h 759618"/>
                <a:gd name="connsiteX46" fmla="*/ 821531 w 824550"/>
                <a:gd name="connsiteY46" fmla="*/ 371475 h 759618"/>
                <a:gd name="connsiteX47" fmla="*/ 823912 w 824550"/>
                <a:gd name="connsiteY47" fmla="*/ 385762 h 759618"/>
                <a:gd name="connsiteX48" fmla="*/ 821531 w 824550"/>
                <a:gd name="connsiteY48" fmla="*/ 461962 h 759618"/>
                <a:gd name="connsiteX49" fmla="*/ 790575 w 824550"/>
                <a:gd name="connsiteY49" fmla="*/ 759618 h 759618"/>
                <a:gd name="connsiteX0" fmla="*/ 0 w 825838"/>
                <a:gd name="connsiteY0" fmla="*/ 2381 h 759618"/>
                <a:gd name="connsiteX1" fmla="*/ 116681 w 825838"/>
                <a:gd name="connsiteY1" fmla="*/ 4762 h 759618"/>
                <a:gd name="connsiteX2" fmla="*/ 140493 w 825838"/>
                <a:gd name="connsiteY2" fmla="*/ 9525 h 759618"/>
                <a:gd name="connsiteX3" fmla="*/ 169068 w 825838"/>
                <a:gd name="connsiteY3" fmla="*/ 11906 h 759618"/>
                <a:gd name="connsiteX4" fmla="*/ 307181 w 825838"/>
                <a:gd name="connsiteY4" fmla="*/ 7143 h 759618"/>
                <a:gd name="connsiteX5" fmla="*/ 316706 w 825838"/>
                <a:gd name="connsiteY5" fmla="*/ 4762 h 759618"/>
                <a:gd name="connsiteX6" fmla="*/ 357187 w 825838"/>
                <a:gd name="connsiteY6" fmla="*/ 2381 h 759618"/>
                <a:gd name="connsiteX7" fmla="*/ 383381 w 825838"/>
                <a:gd name="connsiteY7" fmla="*/ 0 h 759618"/>
                <a:gd name="connsiteX8" fmla="*/ 476250 w 825838"/>
                <a:gd name="connsiteY8" fmla="*/ 2381 h 759618"/>
                <a:gd name="connsiteX9" fmla="*/ 502443 w 825838"/>
                <a:gd name="connsiteY9" fmla="*/ 7143 h 759618"/>
                <a:gd name="connsiteX10" fmla="*/ 528637 w 825838"/>
                <a:gd name="connsiteY10" fmla="*/ 9525 h 759618"/>
                <a:gd name="connsiteX11" fmla="*/ 542925 w 825838"/>
                <a:gd name="connsiteY11" fmla="*/ 14287 h 759618"/>
                <a:gd name="connsiteX12" fmla="*/ 550068 w 825838"/>
                <a:gd name="connsiteY12" fmla="*/ 16668 h 759618"/>
                <a:gd name="connsiteX13" fmla="*/ 561975 w 825838"/>
                <a:gd name="connsiteY13" fmla="*/ 21431 h 759618"/>
                <a:gd name="connsiteX14" fmla="*/ 573881 w 825838"/>
                <a:gd name="connsiteY14" fmla="*/ 23812 h 759618"/>
                <a:gd name="connsiteX15" fmla="*/ 583406 w 825838"/>
                <a:gd name="connsiteY15" fmla="*/ 26193 h 759618"/>
                <a:gd name="connsiteX16" fmla="*/ 600075 w 825838"/>
                <a:gd name="connsiteY16" fmla="*/ 33337 h 759618"/>
                <a:gd name="connsiteX17" fmla="*/ 619125 w 825838"/>
                <a:gd name="connsiteY17" fmla="*/ 40481 h 759618"/>
                <a:gd name="connsiteX18" fmla="*/ 628650 w 825838"/>
                <a:gd name="connsiteY18" fmla="*/ 45243 h 759618"/>
                <a:gd name="connsiteX19" fmla="*/ 638175 w 825838"/>
                <a:gd name="connsiteY19" fmla="*/ 47625 h 759618"/>
                <a:gd name="connsiteX20" fmla="*/ 652462 w 825838"/>
                <a:gd name="connsiteY20" fmla="*/ 57150 h 759618"/>
                <a:gd name="connsiteX21" fmla="*/ 659606 w 825838"/>
                <a:gd name="connsiteY21" fmla="*/ 61912 h 759618"/>
                <a:gd name="connsiteX22" fmla="*/ 666750 w 825838"/>
                <a:gd name="connsiteY22" fmla="*/ 66675 h 759618"/>
                <a:gd name="connsiteX23" fmla="*/ 673893 w 825838"/>
                <a:gd name="connsiteY23" fmla="*/ 76200 h 759618"/>
                <a:gd name="connsiteX24" fmla="*/ 681037 w 825838"/>
                <a:gd name="connsiteY24" fmla="*/ 83343 h 759618"/>
                <a:gd name="connsiteX25" fmla="*/ 690562 w 825838"/>
                <a:gd name="connsiteY25" fmla="*/ 97631 h 759618"/>
                <a:gd name="connsiteX26" fmla="*/ 695325 w 825838"/>
                <a:gd name="connsiteY26" fmla="*/ 104775 h 759618"/>
                <a:gd name="connsiteX27" fmla="*/ 702468 w 825838"/>
                <a:gd name="connsiteY27" fmla="*/ 111918 h 759618"/>
                <a:gd name="connsiteX28" fmla="*/ 711993 w 825838"/>
                <a:gd name="connsiteY28" fmla="*/ 128587 h 759618"/>
                <a:gd name="connsiteX29" fmla="*/ 716756 w 825838"/>
                <a:gd name="connsiteY29" fmla="*/ 135731 h 759618"/>
                <a:gd name="connsiteX30" fmla="*/ 723900 w 825838"/>
                <a:gd name="connsiteY30" fmla="*/ 152400 h 759618"/>
                <a:gd name="connsiteX31" fmla="*/ 726281 w 825838"/>
                <a:gd name="connsiteY31" fmla="*/ 159543 h 759618"/>
                <a:gd name="connsiteX32" fmla="*/ 731043 w 825838"/>
                <a:gd name="connsiteY32" fmla="*/ 166687 h 759618"/>
                <a:gd name="connsiteX33" fmla="*/ 733425 w 825838"/>
                <a:gd name="connsiteY33" fmla="*/ 173831 h 759618"/>
                <a:gd name="connsiteX34" fmla="*/ 738187 w 825838"/>
                <a:gd name="connsiteY34" fmla="*/ 185737 h 759618"/>
                <a:gd name="connsiteX35" fmla="*/ 747712 w 825838"/>
                <a:gd name="connsiteY35" fmla="*/ 200025 h 759618"/>
                <a:gd name="connsiteX36" fmla="*/ 762000 w 825838"/>
                <a:gd name="connsiteY36" fmla="*/ 211931 h 759618"/>
                <a:gd name="connsiteX37" fmla="*/ 771525 w 825838"/>
                <a:gd name="connsiteY37" fmla="*/ 226218 h 759618"/>
                <a:gd name="connsiteX38" fmla="*/ 776287 w 825838"/>
                <a:gd name="connsiteY38" fmla="*/ 233362 h 759618"/>
                <a:gd name="connsiteX39" fmla="*/ 788193 w 825838"/>
                <a:gd name="connsiteY39" fmla="*/ 247650 h 759618"/>
                <a:gd name="connsiteX40" fmla="*/ 790575 w 825838"/>
                <a:gd name="connsiteY40" fmla="*/ 257175 h 759618"/>
                <a:gd name="connsiteX41" fmla="*/ 800100 w 825838"/>
                <a:gd name="connsiteY41" fmla="*/ 271462 h 759618"/>
                <a:gd name="connsiteX42" fmla="*/ 807243 w 825838"/>
                <a:gd name="connsiteY42" fmla="*/ 295275 h 759618"/>
                <a:gd name="connsiteX43" fmla="*/ 809625 w 825838"/>
                <a:gd name="connsiteY43" fmla="*/ 302418 h 759618"/>
                <a:gd name="connsiteX44" fmla="*/ 814387 w 825838"/>
                <a:gd name="connsiteY44" fmla="*/ 330993 h 759618"/>
                <a:gd name="connsiteX45" fmla="*/ 816768 w 825838"/>
                <a:gd name="connsiteY45" fmla="*/ 342900 h 759618"/>
                <a:gd name="connsiteX46" fmla="*/ 821531 w 825838"/>
                <a:gd name="connsiteY46" fmla="*/ 371475 h 759618"/>
                <a:gd name="connsiteX47" fmla="*/ 823912 w 825838"/>
                <a:gd name="connsiteY47" fmla="*/ 385762 h 759618"/>
                <a:gd name="connsiteX48" fmla="*/ 790575 w 825838"/>
                <a:gd name="connsiteY48" fmla="*/ 759618 h 759618"/>
                <a:gd name="connsiteX0" fmla="*/ 0 w 822883"/>
                <a:gd name="connsiteY0" fmla="*/ 2381 h 759618"/>
                <a:gd name="connsiteX1" fmla="*/ 116681 w 822883"/>
                <a:gd name="connsiteY1" fmla="*/ 4762 h 759618"/>
                <a:gd name="connsiteX2" fmla="*/ 140493 w 822883"/>
                <a:gd name="connsiteY2" fmla="*/ 9525 h 759618"/>
                <a:gd name="connsiteX3" fmla="*/ 169068 w 822883"/>
                <a:gd name="connsiteY3" fmla="*/ 11906 h 759618"/>
                <a:gd name="connsiteX4" fmla="*/ 307181 w 822883"/>
                <a:gd name="connsiteY4" fmla="*/ 7143 h 759618"/>
                <a:gd name="connsiteX5" fmla="*/ 316706 w 822883"/>
                <a:gd name="connsiteY5" fmla="*/ 4762 h 759618"/>
                <a:gd name="connsiteX6" fmla="*/ 357187 w 822883"/>
                <a:gd name="connsiteY6" fmla="*/ 2381 h 759618"/>
                <a:gd name="connsiteX7" fmla="*/ 383381 w 822883"/>
                <a:gd name="connsiteY7" fmla="*/ 0 h 759618"/>
                <a:gd name="connsiteX8" fmla="*/ 476250 w 822883"/>
                <a:gd name="connsiteY8" fmla="*/ 2381 h 759618"/>
                <a:gd name="connsiteX9" fmla="*/ 502443 w 822883"/>
                <a:gd name="connsiteY9" fmla="*/ 7143 h 759618"/>
                <a:gd name="connsiteX10" fmla="*/ 528637 w 822883"/>
                <a:gd name="connsiteY10" fmla="*/ 9525 h 759618"/>
                <a:gd name="connsiteX11" fmla="*/ 542925 w 822883"/>
                <a:gd name="connsiteY11" fmla="*/ 14287 h 759618"/>
                <a:gd name="connsiteX12" fmla="*/ 550068 w 822883"/>
                <a:gd name="connsiteY12" fmla="*/ 16668 h 759618"/>
                <a:gd name="connsiteX13" fmla="*/ 561975 w 822883"/>
                <a:gd name="connsiteY13" fmla="*/ 21431 h 759618"/>
                <a:gd name="connsiteX14" fmla="*/ 573881 w 822883"/>
                <a:gd name="connsiteY14" fmla="*/ 23812 h 759618"/>
                <a:gd name="connsiteX15" fmla="*/ 583406 w 822883"/>
                <a:gd name="connsiteY15" fmla="*/ 26193 h 759618"/>
                <a:gd name="connsiteX16" fmla="*/ 600075 w 822883"/>
                <a:gd name="connsiteY16" fmla="*/ 33337 h 759618"/>
                <a:gd name="connsiteX17" fmla="*/ 619125 w 822883"/>
                <a:gd name="connsiteY17" fmla="*/ 40481 h 759618"/>
                <a:gd name="connsiteX18" fmla="*/ 628650 w 822883"/>
                <a:gd name="connsiteY18" fmla="*/ 45243 h 759618"/>
                <a:gd name="connsiteX19" fmla="*/ 638175 w 822883"/>
                <a:gd name="connsiteY19" fmla="*/ 47625 h 759618"/>
                <a:gd name="connsiteX20" fmla="*/ 652462 w 822883"/>
                <a:gd name="connsiteY20" fmla="*/ 57150 h 759618"/>
                <a:gd name="connsiteX21" fmla="*/ 659606 w 822883"/>
                <a:gd name="connsiteY21" fmla="*/ 61912 h 759618"/>
                <a:gd name="connsiteX22" fmla="*/ 666750 w 822883"/>
                <a:gd name="connsiteY22" fmla="*/ 66675 h 759618"/>
                <a:gd name="connsiteX23" fmla="*/ 673893 w 822883"/>
                <a:gd name="connsiteY23" fmla="*/ 76200 h 759618"/>
                <a:gd name="connsiteX24" fmla="*/ 681037 w 822883"/>
                <a:gd name="connsiteY24" fmla="*/ 83343 h 759618"/>
                <a:gd name="connsiteX25" fmla="*/ 690562 w 822883"/>
                <a:gd name="connsiteY25" fmla="*/ 97631 h 759618"/>
                <a:gd name="connsiteX26" fmla="*/ 695325 w 822883"/>
                <a:gd name="connsiteY26" fmla="*/ 104775 h 759618"/>
                <a:gd name="connsiteX27" fmla="*/ 702468 w 822883"/>
                <a:gd name="connsiteY27" fmla="*/ 111918 h 759618"/>
                <a:gd name="connsiteX28" fmla="*/ 711993 w 822883"/>
                <a:gd name="connsiteY28" fmla="*/ 128587 h 759618"/>
                <a:gd name="connsiteX29" fmla="*/ 716756 w 822883"/>
                <a:gd name="connsiteY29" fmla="*/ 135731 h 759618"/>
                <a:gd name="connsiteX30" fmla="*/ 723900 w 822883"/>
                <a:gd name="connsiteY30" fmla="*/ 152400 h 759618"/>
                <a:gd name="connsiteX31" fmla="*/ 726281 w 822883"/>
                <a:gd name="connsiteY31" fmla="*/ 159543 h 759618"/>
                <a:gd name="connsiteX32" fmla="*/ 731043 w 822883"/>
                <a:gd name="connsiteY32" fmla="*/ 166687 h 759618"/>
                <a:gd name="connsiteX33" fmla="*/ 733425 w 822883"/>
                <a:gd name="connsiteY33" fmla="*/ 173831 h 759618"/>
                <a:gd name="connsiteX34" fmla="*/ 738187 w 822883"/>
                <a:gd name="connsiteY34" fmla="*/ 185737 h 759618"/>
                <a:gd name="connsiteX35" fmla="*/ 747712 w 822883"/>
                <a:gd name="connsiteY35" fmla="*/ 200025 h 759618"/>
                <a:gd name="connsiteX36" fmla="*/ 762000 w 822883"/>
                <a:gd name="connsiteY36" fmla="*/ 211931 h 759618"/>
                <a:gd name="connsiteX37" fmla="*/ 771525 w 822883"/>
                <a:gd name="connsiteY37" fmla="*/ 226218 h 759618"/>
                <a:gd name="connsiteX38" fmla="*/ 776287 w 822883"/>
                <a:gd name="connsiteY38" fmla="*/ 233362 h 759618"/>
                <a:gd name="connsiteX39" fmla="*/ 788193 w 822883"/>
                <a:gd name="connsiteY39" fmla="*/ 247650 h 759618"/>
                <a:gd name="connsiteX40" fmla="*/ 790575 w 822883"/>
                <a:gd name="connsiteY40" fmla="*/ 257175 h 759618"/>
                <a:gd name="connsiteX41" fmla="*/ 800100 w 822883"/>
                <a:gd name="connsiteY41" fmla="*/ 271462 h 759618"/>
                <a:gd name="connsiteX42" fmla="*/ 807243 w 822883"/>
                <a:gd name="connsiteY42" fmla="*/ 295275 h 759618"/>
                <a:gd name="connsiteX43" fmla="*/ 809625 w 822883"/>
                <a:gd name="connsiteY43" fmla="*/ 302418 h 759618"/>
                <a:gd name="connsiteX44" fmla="*/ 814387 w 822883"/>
                <a:gd name="connsiteY44" fmla="*/ 330993 h 759618"/>
                <a:gd name="connsiteX45" fmla="*/ 816768 w 822883"/>
                <a:gd name="connsiteY45" fmla="*/ 342900 h 759618"/>
                <a:gd name="connsiteX46" fmla="*/ 821531 w 822883"/>
                <a:gd name="connsiteY46" fmla="*/ 371475 h 759618"/>
                <a:gd name="connsiteX47" fmla="*/ 790575 w 822883"/>
                <a:gd name="connsiteY47" fmla="*/ 759618 h 759618"/>
                <a:gd name="connsiteX0" fmla="*/ 0 w 818164"/>
                <a:gd name="connsiteY0" fmla="*/ 2381 h 759618"/>
                <a:gd name="connsiteX1" fmla="*/ 116681 w 818164"/>
                <a:gd name="connsiteY1" fmla="*/ 4762 h 759618"/>
                <a:gd name="connsiteX2" fmla="*/ 140493 w 818164"/>
                <a:gd name="connsiteY2" fmla="*/ 9525 h 759618"/>
                <a:gd name="connsiteX3" fmla="*/ 169068 w 818164"/>
                <a:gd name="connsiteY3" fmla="*/ 11906 h 759618"/>
                <a:gd name="connsiteX4" fmla="*/ 307181 w 818164"/>
                <a:gd name="connsiteY4" fmla="*/ 7143 h 759618"/>
                <a:gd name="connsiteX5" fmla="*/ 316706 w 818164"/>
                <a:gd name="connsiteY5" fmla="*/ 4762 h 759618"/>
                <a:gd name="connsiteX6" fmla="*/ 357187 w 818164"/>
                <a:gd name="connsiteY6" fmla="*/ 2381 h 759618"/>
                <a:gd name="connsiteX7" fmla="*/ 383381 w 818164"/>
                <a:gd name="connsiteY7" fmla="*/ 0 h 759618"/>
                <a:gd name="connsiteX8" fmla="*/ 476250 w 818164"/>
                <a:gd name="connsiteY8" fmla="*/ 2381 h 759618"/>
                <a:gd name="connsiteX9" fmla="*/ 502443 w 818164"/>
                <a:gd name="connsiteY9" fmla="*/ 7143 h 759618"/>
                <a:gd name="connsiteX10" fmla="*/ 528637 w 818164"/>
                <a:gd name="connsiteY10" fmla="*/ 9525 h 759618"/>
                <a:gd name="connsiteX11" fmla="*/ 542925 w 818164"/>
                <a:gd name="connsiteY11" fmla="*/ 14287 h 759618"/>
                <a:gd name="connsiteX12" fmla="*/ 550068 w 818164"/>
                <a:gd name="connsiteY12" fmla="*/ 16668 h 759618"/>
                <a:gd name="connsiteX13" fmla="*/ 561975 w 818164"/>
                <a:gd name="connsiteY13" fmla="*/ 21431 h 759618"/>
                <a:gd name="connsiteX14" fmla="*/ 573881 w 818164"/>
                <a:gd name="connsiteY14" fmla="*/ 23812 h 759618"/>
                <a:gd name="connsiteX15" fmla="*/ 583406 w 818164"/>
                <a:gd name="connsiteY15" fmla="*/ 26193 h 759618"/>
                <a:gd name="connsiteX16" fmla="*/ 600075 w 818164"/>
                <a:gd name="connsiteY16" fmla="*/ 33337 h 759618"/>
                <a:gd name="connsiteX17" fmla="*/ 619125 w 818164"/>
                <a:gd name="connsiteY17" fmla="*/ 40481 h 759618"/>
                <a:gd name="connsiteX18" fmla="*/ 628650 w 818164"/>
                <a:gd name="connsiteY18" fmla="*/ 45243 h 759618"/>
                <a:gd name="connsiteX19" fmla="*/ 638175 w 818164"/>
                <a:gd name="connsiteY19" fmla="*/ 47625 h 759618"/>
                <a:gd name="connsiteX20" fmla="*/ 652462 w 818164"/>
                <a:gd name="connsiteY20" fmla="*/ 57150 h 759618"/>
                <a:gd name="connsiteX21" fmla="*/ 659606 w 818164"/>
                <a:gd name="connsiteY21" fmla="*/ 61912 h 759618"/>
                <a:gd name="connsiteX22" fmla="*/ 666750 w 818164"/>
                <a:gd name="connsiteY22" fmla="*/ 66675 h 759618"/>
                <a:gd name="connsiteX23" fmla="*/ 673893 w 818164"/>
                <a:gd name="connsiteY23" fmla="*/ 76200 h 759618"/>
                <a:gd name="connsiteX24" fmla="*/ 681037 w 818164"/>
                <a:gd name="connsiteY24" fmla="*/ 83343 h 759618"/>
                <a:gd name="connsiteX25" fmla="*/ 690562 w 818164"/>
                <a:gd name="connsiteY25" fmla="*/ 97631 h 759618"/>
                <a:gd name="connsiteX26" fmla="*/ 695325 w 818164"/>
                <a:gd name="connsiteY26" fmla="*/ 104775 h 759618"/>
                <a:gd name="connsiteX27" fmla="*/ 702468 w 818164"/>
                <a:gd name="connsiteY27" fmla="*/ 111918 h 759618"/>
                <a:gd name="connsiteX28" fmla="*/ 711993 w 818164"/>
                <a:gd name="connsiteY28" fmla="*/ 128587 h 759618"/>
                <a:gd name="connsiteX29" fmla="*/ 716756 w 818164"/>
                <a:gd name="connsiteY29" fmla="*/ 135731 h 759618"/>
                <a:gd name="connsiteX30" fmla="*/ 723900 w 818164"/>
                <a:gd name="connsiteY30" fmla="*/ 152400 h 759618"/>
                <a:gd name="connsiteX31" fmla="*/ 726281 w 818164"/>
                <a:gd name="connsiteY31" fmla="*/ 159543 h 759618"/>
                <a:gd name="connsiteX32" fmla="*/ 731043 w 818164"/>
                <a:gd name="connsiteY32" fmla="*/ 166687 h 759618"/>
                <a:gd name="connsiteX33" fmla="*/ 733425 w 818164"/>
                <a:gd name="connsiteY33" fmla="*/ 173831 h 759618"/>
                <a:gd name="connsiteX34" fmla="*/ 738187 w 818164"/>
                <a:gd name="connsiteY34" fmla="*/ 185737 h 759618"/>
                <a:gd name="connsiteX35" fmla="*/ 747712 w 818164"/>
                <a:gd name="connsiteY35" fmla="*/ 200025 h 759618"/>
                <a:gd name="connsiteX36" fmla="*/ 762000 w 818164"/>
                <a:gd name="connsiteY36" fmla="*/ 211931 h 759618"/>
                <a:gd name="connsiteX37" fmla="*/ 771525 w 818164"/>
                <a:gd name="connsiteY37" fmla="*/ 226218 h 759618"/>
                <a:gd name="connsiteX38" fmla="*/ 776287 w 818164"/>
                <a:gd name="connsiteY38" fmla="*/ 233362 h 759618"/>
                <a:gd name="connsiteX39" fmla="*/ 788193 w 818164"/>
                <a:gd name="connsiteY39" fmla="*/ 247650 h 759618"/>
                <a:gd name="connsiteX40" fmla="*/ 790575 w 818164"/>
                <a:gd name="connsiteY40" fmla="*/ 257175 h 759618"/>
                <a:gd name="connsiteX41" fmla="*/ 800100 w 818164"/>
                <a:gd name="connsiteY41" fmla="*/ 271462 h 759618"/>
                <a:gd name="connsiteX42" fmla="*/ 807243 w 818164"/>
                <a:gd name="connsiteY42" fmla="*/ 295275 h 759618"/>
                <a:gd name="connsiteX43" fmla="*/ 809625 w 818164"/>
                <a:gd name="connsiteY43" fmla="*/ 302418 h 759618"/>
                <a:gd name="connsiteX44" fmla="*/ 814387 w 818164"/>
                <a:gd name="connsiteY44" fmla="*/ 330993 h 759618"/>
                <a:gd name="connsiteX45" fmla="*/ 816768 w 818164"/>
                <a:gd name="connsiteY45" fmla="*/ 342900 h 759618"/>
                <a:gd name="connsiteX46" fmla="*/ 790575 w 818164"/>
                <a:gd name="connsiteY46" fmla="*/ 759618 h 759618"/>
                <a:gd name="connsiteX0" fmla="*/ 0 w 815819"/>
                <a:gd name="connsiteY0" fmla="*/ 2381 h 759618"/>
                <a:gd name="connsiteX1" fmla="*/ 116681 w 815819"/>
                <a:gd name="connsiteY1" fmla="*/ 4762 h 759618"/>
                <a:gd name="connsiteX2" fmla="*/ 140493 w 815819"/>
                <a:gd name="connsiteY2" fmla="*/ 9525 h 759618"/>
                <a:gd name="connsiteX3" fmla="*/ 169068 w 815819"/>
                <a:gd name="connsiteY3" fmla="*/ 11906 h 759618"/>
                <a:gd name="connsiteX4" fmla="*/ 307181 w 815819"/>
                <a:gd name="connsiteY4" fmla="*/ 7143 h 759618"/>
                <a:gd name="connsiteX5" fmla="*/ 316706 w 815819"/>
                <a:gd name="connsiteY5" fmla="*/ 4762 h 759618"/>
                <a:gd name="connsiteX6" fmla="*/ 357187 w 815819"/>
                <a:gd name="connsiteY6" fmla="*/ 2381 h 759618"/>
                <a:gd name="connsiteX7" fmla="*/ 383381 w 815819"/>
                <a:gd name="connsiteY7" fmla="*/ 0 h 759618"/>
                <a:gd name="connsiteX8" fmla="*/ 476250 w 815819"/>
                <a:gd name="connsiteY8" fmla="*/ 2381 h 759618"/>
                <a:gd name="connsiteX9" fmla="*/ 502443 w 815819"/>
                <a:gd name="connsiteY9" fmla="*/ 7143 h 759618"/>
                <a:gd name="connsiteX10" fmla="*/ 528637 w 815819"/>
                <a:gd name="connsiteY10" fmla="*/ 9525 h 759618"/>
                <a:gd name="connsiteX11" fmla="*/ 542925 w 815819"/>
                <a:gd name="connsiteY11" fmla="*/ 14287 h 759618"/>
                <a:gd name="connsiteX12" fmla="*/ 550068 w 815819"/>
                <a:gd name="connsiteY12" fmla="*/ 16668 h 759618"/>
                <a:gd name="connsiteX13" fmla="*/ 561975 w 815819"/>
                <a:gd name="connsiteY13" fmla="*/ 21431 h 759618"/>
                <a:gd name="connsiteX14" fmla="*/ 573881 w 815819"/>
                <a:gd name="connsiteY14" fmla="*/ 23812 h 759618"/>
                <a:gd name="connsiteX15" fmla="*/ 583406 w 815819"/>
                <a:gd name="connsiteY15" fmla="*/ 26193 h 759618"/>
                <a:gd name="connsiteX16" fmla="*/ 600075 w 815819"/>
                <a:gd name="connsiteY16" fmla="*/ 33337 h 759618"/>
                <a:gd name="connsiteX17" fmla="*/ 619125 w 815819"/>
                <a:gd name="connsiteY17" fmla="*/ 40481 h 759618"/>
                <a:gd name="connsiteX18" fmla="*/ 628650 w 815819"/>
                <a:gd name="connsiteY18" fmla="*/ 45243 h 759618"/>
                <a:gd name="connsiteX19" fmla="*/ 638175 w 815819"/>
                <a:gd name="connsiteY19" fmla="*/ 47625 h 759618"/>
                <a:gd name="connsiteX20" fmla="*/ 652462 w 815819"/>
                <a:gd name="connsiteY20" fmla="*/ 57150 h 759618"/>
                <a:gd name="connsiteX21" fmla="*/ 659606 w 815819"/>
                <a:gd name="connsiteY21" fmla="*/ 61912 h 759618"/>
                <a:gd name="connsiteX22" fmla="*/ 666750 w 815819"/>
                <a:gd name="connsiteY22" fmla="*/ 66675 h 759618"/>
                <a:gd name="connsiteX23" fmla="*/ 673893 w 815819"/>
                <a:gd name="connsiteY23" fmla="*/ 76200 h 759618"/>
                <a:gd name="connsiteX24" fmla="*/ 681037 w 815819"/>
                <a:gd name="connsiteY24" fmla="*/ 83343 h 759618"/>
                <a:gd name="connsiteX25" fmla="*/ 690562 w 815819"/>
                <a:gd name="connsiteY25" fmla="*/ 97631 h 759618"/>
                <a:gd name="connsiteX26" fmla="*/ 695325 w 815819"/>
                <a:gd name="connsiteY26" fmla="*/ 104775 h 759618"/>
                <a:gd name="connsiteX27" fmla="*/ 702468 w 815819"/>
                <a:gd name="connsiteY27" fmla="*/ 111918 h 759618"/>
                <a:gd name="connsiteX28" fmla="*/ 711993 w 815819"/>
                <a:gd name="connsiteY28" fmla="*/ 128587 h 759618"/>
                <a:gd name="connsiteX29" fmla="*/ 716756 w 815819"/>
                <a:gd name="connsiteY29" fmla="*/ 135731 h 759618"/>
                <a:gd name="connsiteX30" fmla="*/ 723900 w 815819"/>
                <a:gd name="connsiteY30" fmla="*/ 152400 h 759618"/>
                <a:gd name="connsiteX31" fmla="*/ 726281 w 815819"/>
                <a:gd name="connsiteY31" fmla="*/ 159543 h 759618"/>
                <a:gd name="connsiteX32" fmla="*/ 731043 w 815819"/>
                <a:gd name="connsiteY32" fmla="*/ 166687 h 759618"/>
                <a:gd name="connsiteX33" fmla="*/ 733425 w 815819"/>
                <a:gd name="connsiteY33" fmla="*/ 173831 h 759618"/>
                <a:gd name="connsiteX34" fmla="*/ 738187 w 815819"/>
                <a:gd name="connsiteY34" fmla="*/ 185737 h 759618"/>
                <a:gd name="connsiteX35" fmla="*/ 747712 w 815819"/>
                <a:gd name="connsiteY35" fmla="*/ 200025 h 759618"/>
                <a:gd name="connsiteX36" fmla="*/ 762000 w 815819"/>
                <a:gd name="connsiteY36" fmla="*/ 211931 h 759618"/>
                <a:gd name="connsiteX37" fmla="*/ 771525 w 815819"/>
                <a:gd name="connsiteY37" fmla="*/ 226218 h 759618"/>
                <a:gd name="connsiteX38" fmla="*/ 776287 w 815819"/>
                <a:gd name="connsiteY38" fmla="*/ 233362 h 759618"/>
                <a:gd name="connsiteX39" fmla="*/ 788193 w 815819"/>
                <a:gd name="connsiteY39" fmla="*/ 247650 h 759618"/>
                <a:gd name="connsiteX40" fmla="*/ 790575 w 815819"/>
                <a:gd name="connsiteY40" fmla="*/ 257175 h 759618"/>
                <a:gd name="connsiteX41" fmla="*/ 800100 w 815819"/>
                <a:gd name="connsiteY41" fmla="*/ 271462 h 759618"/>
                <a:gd name="connsiteX42" fmla="*/ 807243 w 815819"/>
                <a:gd name="connsiteY42" fmla="*/ 295275 h 759618"/>
                <a:gd name="connsiteX43" fmla="*/ 809625 w 815819"/>
                <a:gd name="connsiteY43" fmla="*/ 302418 h 759618"/>
                <a:gd name="connsiteX44" fmla="*/ 814387 w 815819"/>
                <a:gd name="connsiteY44" fmla="*/ 330993 h 759618"/>
                <a:gd name="connsiteX45" fmla="*/ 790575 w 815819"/>
                <a:gd name="connsiteY45" fmla="*/ 759618 h 759618"/>
                <a:gd name="connsiteX0" fmla="*/ 0 w 810539"/>
                <a:gd name="connsiteY0" fmla="*/ 2381 h 759618"/>
                <a:gd name="connsiteX1" fmla="*/ 116681 w 810539"/>
                <a:gd name="connsiteY1" fmla="*/ 4762 h 759618"/>
                <a:gd name="connsiteX2" fmla="*/ 140493 w 810539"/>
                <a:gd name="connsiteY2" fmla="*/ 9525 h 759618"/>
                <a:gd name="connsiteX3" fmla="*/ 169068 w 810539"/>
                <a:gd name="connsiteY3" fmla="*/ 11906 h 759618"/>
                <a:gd name="connsiteX4" fmla="*/ 307181 w 810539"/>
                <a:gd name="connsiteY4" fmla="*/ 7143 h 759618"/>
                <a:gd name="connsiteX5" fmla="*/ 316706 w 810539"/>
                <a:gd name="connsiteY5" fmla="*/ 4762 h 759618"/>
                <a:gd name="connsiteX6" fmla="*/ 357187 w 810539"/>
                <a:gd name="connsiteY6" fmla="*/ 2381 h 759618"/>
                <a:gd name="connsiteX7" fmla="*/ 383381 w 810539"/>
                <a:gd name="connsiteY7" fmla="*/ 0 h 759618"/>
                <a:gd name="connsiteX8" fmla="*/ 476250 w 810539"/>
                <a:gd name="connsiteY8" fmla="*/ 2381 h 759618"/>
                <a:gd name="connsiteX9" fmla="*/ 502443 w 810539"/>
                <a:gd name="connsiteY9" fmla="*/ 7143 h 759618"/>
                <a:gd name="connsiteX10" fmla="*/ 528637 w 810539"/>
                <a:gd name="connsiteY10" fmla="*/ 9525 h 759618"/>
                <a:gd name="connsiteX11" fmla="*/ 542925 w 810539"/>
                <a:gd name="connsiteY11" fmla="*/ 14287 h 759618"/>
                <a:gd name="connsiteX12" fmla="*/ 550068 w 810539"/>
                <a:gd name="connsiteY12" fmla="*/ 16668 h 759618"/>
                <a:gd name="connsiteX13" fmla="*/ 561975 w 810539"/>
                <a:gd name="connsiteY13" fmla="*/ 21431 h 759618"/>
                <a:gd name="connsiteX14" fmla="*/ 573881 w 810539"/>
                <a:gd name="connsiteY14" fmla="*/ 23812 h 759618"/>
                <a:gd name="connsiteX15" fmla="*/ 583406 w 810539"/>
                <a:gd name="connsiteY15" fmla="*/ 26193 h 759618"/>
                <a:gd name="connsiteX16" fmla="*/ 600075 w 810539"/>
                <a:gd name="connsiteY16" fmla="*/ 33337 h 759618"/>
                <a:gd name="connsiteX17" fmla="*/ 619125 w 810539"/>
                <a:gd name="connsiteY17" fmla="*/ 40481 h 759618"/>
                <a:gd name="connsiteX18" fmla="*/ 628650 w 810539"/>
                <a:gd name="connsiteY18" fmla="*/ 45243 h 759618"/>
                <a:gd name="connsiteX19" fmla="*/ 638175 w 810539"/>
                <a:gd name="connsiteY19" fmla="*/ 47625 h 759618"/>
                <a:gd name="connsiteX20" fmla="*/ 652462 w 810539"/>
                <a:gd name="connsiteY20" fmla="*/ 57150 h 759618"/>
                <a:gd name="connsiteX21" fmla="*/ 659606 w 810539"/>
                <a:gd name="connsiteY21" fmla="*/ 61912 h 759618"/>
                <a:gd name="connsiteX22" fmla="*/ 666750 w 810539"/>
                <a:gd name="connsiteY22" fmla="*/ 66675 h 759618"/>
                <a:gd name="connsiteX23" fmla="*/ 673893 w 810539"/>
                <a:gd name="connsiteY23" fmla="*/ 76200 h 759618"/>
                <a:gd name="connsiteX24" fmla="*/ 681037 w 810539"/>
                <a:gd name="connsiteY24" fmla="*/ 83343 h 759618"/>
                <a:gd name="connsiteX25" fmla="*/ 690562 w 810539"/>
                <a:gd name="connsiteY25" fmla="*/ 97631 h 759618"/>
                <a:gd name="connsiteX26" fmla="*/ 695325 w 810539"/>
                <a:gd name="connsiteY26" fmla="*/ 104775 h 759618"/>
                <a:gd name="connsiteX27" fmla="*/ 702468 w 810539"/>
                <a:gd name="connsiteY27" fmla="*/ 111918 h 759618"/>
                <a:gd name="connsiteX28" fmla="*/ 711993 w 810539"/>
                <a:gd name="connsiteY28" fmla="*/ 128587 h 759618"/>
                <a:gd name="connsiteX29" fmla="*/ 716756 w 810539"/>
                <a:gd name="connsiteY29" fmla="*/ 135731 h 759618"/>
                <a:gd name="connsiteX30" fmla="*/ 723900 w 810539"/>
                <a:gd name="connsiteY30" fmla="*/ 152400 h 759618"/>
                <a:gd name="connsiteX31" fmla="*/ 726281 w 810539"/>
                <a:gd name="connsiteY31" fmla="*/ 159543 h 759618"/>
                <a:gd name="connsiteX32" fmla="*/ 731043 w 810539"/>
                <a:gd name="connsiteY32" fmla="*/ 166687 h 759618"/>
                <a:gd name="connsiteX33" fmla="*/ 733425 w 810539"/>
                <a:gd name="connsiteY33" fmla="*/ 173831 h 759618"/>
                <a:gd name="connsiteX34" fmla="*/ 738187 w 810539"/>
                <a:gd name="connsiteY34" fmla="*/ 185737 h 759618"/>
                <a:gd name="connsiteX35" fmla="*/ 747712 w 810539"/>
                <a:gd name="connsiteY35" fmla="*/ 200025 h 759618"/>
                <a:gd name="connsiteX36" fmla="*/ 762000 w 810539"/>
                <a:gd name="connsiteY36" fmla="*/ 211931 h 759618"/>
                <a:gd name="connsiteX37" fmla="*/ 771525 w 810539"/>
                <a:gd name="connsiteY37" fmla="*/ 226218 h 759618"/>
                <a:gd name="connsiteX38" fmla="*/ 776287 w 810539"/>
                <a:gd name="connsiteY38" fmla="*/ 233362 h 759618"/>
                <a:gd name="connsiteX39" fmla="*/ 788193 w 810539"/>
                <a:gd name="connsiteY39" fmla="*/ 247650 h 759618"/>
                <a:gd name="connsiteX40" fmla="*/ 790575 w 810539"/>
                <a:gd name="connsiteY40" fmla="*/ 257175 h 759618"/>
                <a:gd name="connsiteX41" fmla="*/ 800100 w 810539"/>
                <a:gd name="connsiteY41" fmla="*/ 271462 h 759618"/>
                <a:gd name="connsiteX42" fmla="*/ 807243 w 810539"/>
                <a:gd name="connsiteY42" fmla="*/ 295275 h 759618"/>
                <a:gd name="connsiteX43" fmla="*/ 809625 w 810539"/>
                <a:gd name="connsiteY43" fmla="*/ 302418 h 759618"/>
                <a:gd name="connsiteX44" fmla="*/ 790575 w 810539"/>
                <a:gd name="connsiteY44" fmla="*/ 759618 h 759618"/>
                <a:gd name="connsiteX0" fmla="*/ 0 w 807539"/>
                <a:gd name="connsiteY0" fmla="*/ 2381 h 759618"/>
                <a:gd name="connsiteX1" fmla="*/ 116681 w 807539"/>
                <a:gd name="connsiteY1" fmla="*/ 4762 h 759618"/>
                <a:gd name="connsiteX2" fmla="*/ 140493 w 807539"/>
                <a:gd name="connsiteY2" fmla="*/ 9525 h 759618"/>
                <a:gd name="connsiteX3" fmla="*/ 169068 w 807539"/>
                <a:gd name="connsiteY3" fmla="*/ 11906 h 759618"/>
                <a:gd name="connsiteX4" fmla="*/ 307181 w 807539"/>
                <a:gd name="connsiteY4" fmla="*/ 7143 h 759618"/>
                <a:gd name="connsiteX5" fmla="*/ 316706 w 807539"/>
                <a:gd name="connsiteY5" fmla="*/ 4762 h 759618"/>
                <a:gd name="connsiteX6" fmla="*/ 357187 w 807539"/>
                <a:gd name="connsiteY6" fmla="*/ 2381 h 759618"/>
                <a:gd name="connsiteX7" fmla="*/ 383381 w 807539"/>
                <a:gd name="connsiteY7" fmla="*/ 0 h 759618"/>
                <a:gd name="connsiteX8" fmla="*/ 476250 w 807539"/>
                <a:gd name="connsiteY8" fmla="*/ 2381 h 759618"/>
                <a:gd name="connsiteX9" fmla="*/ 502443 w 807539"/>
                <a:gd name="connsiteY9" fmla="*/ 7143 h 759618"/>
                <a:gd name="connsiteX10" fmla="*/ 528637 w 807539"/>
                <a:gd name="connsiteY10" fmla="*/ 9525 h 759618"/>
                <a:gd name="connsiteX11" fmla="*/ 542925 w 807539"/>
                <a:gd name="connsiteY11" fmla="*/ 14287 h 759618"/>
                <a:gd name="connsiteX12" fmla="*/ 550068 w 807539"/>
                <a:gd name="connsiteY12" fmla="*/ 16668 h 759618"/>
                <a:gd name="connsiteX13" fmla="*/ 561975 w 807539"/>
                <a:gd name="connsiteY13" fmla="*/ 21431 h 759618"/>
                <a:gd name="connsiteX14" fmla="*/ 573881 w 807539"/>
                <a:gd name="connsiteY14" fmla="*/ 23812 h 759618"/>
                <a:gd name="connsiteX15" fmla="*/ 583406 w 807539"/>
                <a:gd name="connsiteY15" fmla="*/ 26193 h 759618"/>
                <a:gd name="connsiteX16" fmla="*/ 600075 w 807539"/>
                <a:gd name="connsiteY16" fmla="*/ 33337 h 759618"/>
                <a:gd name="connsiteX17" fmla="*/ 619125 w 807539"/>
                <a:gd name="connsiteY17" fmla="*/ 40481 h 759618"/>
                <a:gd name="connsiteX18" fmla="*/ 628650 w 807539"/>
                <a:gd name="connsiteY18" fmla="*/ 45243 h 759618"/>
                <a:gd name="connsiteX19" fmla="*/ 638175 w 807539"/>
                <a:gd name="connsiteY19" fmla="*/ 47625 h 759618"/>
                <a:gd name="connsiteX20" fmla="*/ 652462 w 807539"/>
                <a:gd name="connsiteY20" fmla="*/ 57150 h 759618"/>
                <a:gd name="connsiteX21" fmla="*/ 659606 w 807539"/>
                <a:gd name="connsiteY21" fmla="*/ 61912 h 759618"/>
                <a:gd name="connsiteX22" fmla="*/ 666750 w 807539"/>
                <a:gd name="connsiteY22" fmla="*/ 66675 h 759618"/>
                <a:gd name="connsiteX23" fmla="*/ 673893 w 807539"/>
                <a:gd name="connsiteY23" fmla="*/ 76200 h 759618"/>
                <a:gd name="connsiteX24" fmla="*/ 681037 w 807539"/>
                <a:gd name="connsiteY24" fmla="*/ 83343 h 759618"/>
                <a:gd name="connsiteX25" fmla="*/ 690562 w 807539"/>
                <a:gd name="connsiteY25" fmla="*/ 97631 h 759618"/>
                <a:gd name="connsiteX26" fmla="*/ 695325 w 807539"/>
                <a:gd name="connsiteY26" fmla="*/ 104775 h 759618"/>
                <a:gd name="connsiteX27" fmla="*/ 702468 w 807539"/>
                <a:gd name="connsiteY27" fmla="*/ 111918 h 759618"/>
                <a:gd name="connsiteX28" fmla="*/ 711993 w 807539"/>
                <a:gd name="connsiteY28" fmla="*/ 128587 h 759618"/>
                <a:gd name="connsiteX29" fmla="*/ 716756 w 807539"/>
                <a:gd name="connsiteY29" fmla="*/ 135731 h 759618"/>
                <a:gd name="connsiteX30" fmla="*/ 723900 w 807539"/>
                <a:gd name="connsiteY30" fmla="*/ 152400 h 759618"/>
                <a:gd name="connsiteX31" fmla="*/ 726281 w 807539"/>
                <a:gd name="connsiteY31" fmla="*/ 159543 h 759618"/>
                <a:gd name="connsiteX32" fmla="*/ 731043 w 807539"/>
                <a:gd name="connsiteY32" fmla="*/ 166687 h 759618"/>
                <a:gd name="connsiteX33" fmla="*/ 733425 w 807539"/>
                <a:gd name="connsiteY33" fmla="*/ 173831 h 759618"/>
                <a:gd name="connsiteX34" fmla="*/ 738187 w 807539"/>
                <a:gd name="connsiteY34" fmla="*/ 185737 h 759618"/>
                <a:gd name="connsiteX35" fmla="*/ 747712 w 807539"/>
                <a:gd name="connsiteY35" fmla="*/ 200025 h 759618"/>
                <a:gd name="connsiteX36" fmla="*/ 762000 w 807539"/>
                <a:gd name="connsiteY36" fmla="*/ 211931 h 759618"/>
                <a:gd name="connsiteX37" fmla="*/ 771525 w 807539"/>
                <a:gd name="connsiteY37" fmla="*/ 226218 h 759618"/>
                <a:gd name="connsiteX38" fmla="*/ 776287 w 807539"/>
                <a:gd name="connsiteY38" fmla="*/ 233362 h 759618"/>
                <a:gd name="connsiteX39" fmla="*/ 788193 w 807539"/>
                <a:gd name="connsiteY39" fmla="*/ 247650 h 759618"/>
                <a:gd name="connsiteX40" fmla="*/ 790575 w 807539"/>
                <a:gd name="connsiteY40" fmla="*/ 257175 h 759618"/>
                <a:gd name="connsiteX41" fmla="*/ 800100 w 807539"/>
                <a:gd name="connsiteY41" fmla="*/ 271462 h 759618"/>
                <a:gd name="connsiteX42" fmla="*/ 807243 w 807539"/>
                <a:gd name="connsiteY42" fmla="*/ 295275 h 759618"/>
                <a:gd name="connsiteX43" fmla="*/ 790575 w 807539"/>
                <a:gd name="connsiteY43" fmla="*/ 759618 h 759618"/>
                <a:gd name="connsiteX0" fmla="*/ 0 w 800100"/>
                <a:gd name="connsiteY0" fmla="*/ 2381 h 759618"/>
                <a:gd name="connsiteX1" fmla="*/ 116681 w 800100"/>
                <a:gd name="connsiteY1" fmla="*/ 4762 h 759618"/>
                <a:gd name="connsiteX2" fmla="*/ 140493 w 800100"/>
                <a:gd name="connsiteY2" fmla="*/ 9525 h 759618"/>
                <a:gd name="connsiteX3" fmla="*/ 169068 w 800100"/>
                <a:gd name="connsiteY3" fmla="*/ 11906 h 759618"/>
                <a:gd name="connsiteX4" fmla="*/ 307181 w 800100"/>
                <a:gd name="connsiteY4" fmla="*/ 7143 h 759618"/>
                <a:gd name="connsiteX5" fmla="*/ 316706 w 800100"/>
                <a:gd name="connsiteY5" fmla="*/ 4762 h 759618"/>
                <a:gd name="connsiteX6" fmla="*/ 357187 w 800100"/>
                <a:gd name="connsiteY6" fmla="*/ 2381 h 759618"/>
                <a:gd name="connsiteX7" fmla="*/ 383381 w 800100"/>
                <a:gd name="connsiteY7" fmla="*/ 0 h 759618"/>
                <a:gd name="connsiteX8" fmla="*/ 476250 w 800100"/>
                <a:gd name="connsiteY8" fmla="*/ 2381 h 759618"/>
                <a:gd name="connsiteX9" fmla="*/ 502443 w 800100"/>
                <a:gd name="connsiteY9" fmla="*/ 7143 h 759618"/>
                <a:gd name="connsiteX10" fmla="*/ 528637 w 800100"/>
                <a:gd name="connsiteY10" fmla="*/ 9525 h 759618"/>
                <a:gd name="connsiteX11" fmla="*/ 542925 w 800100"/>
                <a:gd name="connsiteY11" fmla="*/ 14287 h 759618"/>
                <a:gd name="connsiteX12" fmla="*/ 550068 w 800100"/>
                <a:gd name="connsiteY12" fmla="*/ 16668 h 759618"/>
                <a:gd name="connsiteX13" fmla="*/ 561975 w 800100"/>
                <a:gd name="connsiteY13" fmla="*/ 21431 h 759618"/>
                <a:gd name="connsiteX14" fmla="*/ 573881 w 800100"/>
                <a:gd name="connsiteY14" fmla="*/ 23812 h 759618"/>
                <a:gd name="connsiteX15" fmla="*/ 583406 w 800100"/>
                <a:gd name="connsiteY15" fmla="*/ 26193 h 759618"/>
                <a:gd name="connsiteX16" fmla="*/ 600075 w 800100"/>
                <a:gd name="connsiteY16" fmla="*/ 33337 h 759618"/>
                <a:gd name="connsiteX17" fmla="*/ 619125 w 800100"/>
                <a:gd name="connsiteY17" fmla="*/ 40481 h 759618"/>
                <a:gd name="connsiteX18" fmla="*/ 628650 w 800100"/>
                <a:gd name="connsiteY18" fmla="*/ 45243 h 759618"/>
                <a:gd name="connsiteX19" fmla="*/ 638175 w 800100"/>
                <a:gd name="connsiteY19" fmla="*/ 47625 h 759618"/>
                <a:gd name="connsiteX20" fmla="*/ 652462 w 800100"/>
                <a:gd name="connsiteY20" fmla="*/ 57150 h 759618"/>
                <a:gd name="connsiteX21" fmla="*/ 659606 w 800100"/>
                <a:gd name="connsiteY21" fmla="*/ 61912 h 759618"/>
                <a:gd name="connsiteX22" fmla="*/ 666750 w 800100"/>
                <a:gd name="connsiteY22" fmla="*/ 66675 h 759618"/>
                <a:gd name="connsiteX23" fmla="*/ 673893 w 800100"/>
                <a:gd name="connsiteY23" fmla="*/ 76200 h 759618"/>
                <a:gd name="connsiteX24" fmla="*/ 681037 w 800100"/>
                <a:gd name="connsiteY24" fmla="*/ 83343 h 759618"/>
                <a:gd name="connsiteX25" fmla="*/ 690562 w 800100"/>
                <a:gd name="connsiteY25" fmla="*/ 97631 h 759618"/>
                <a:gd name="connsiteX26" fmla="*/ 695325 w 800100"/>
                <a:gd name="connsiteY26" fmla="*/ 104775 h 759618"/>
                <a:gd name="connsiteX27" fmla="*/ 702468 w 800100"/>
                <a:gd name="connsiteY27" fmla="*/ 111918 h 759618"/>
                <a:gd name="connsiteX28" fmla="*/ 711993 w 800100"/>
                <a:gd name="connsiteY28" fmla="*/ 128587 h 759618"/>
                <a:gd name="connsiteX29" fmla="*/ 716756 w 800100"/>
                <a:gd name="connsiteY29" fmla="*/ 135731 h 759618"/>
                <a:gd name="connsiteX30" fmla="*/ 723900 w 800100"/>
                <a:gd name="connsiteY30" fmla="*/ 152400 h 759618"/>
                <a:gd name="connsiteX31" fmla="*/ 726281 w 800100"/>
                <a:gd name="connsiteY31" fmla="*/ 159543 h 759618"/>
                <a:gd name="connsiteX32" fmla="*/ 731043 w 800100"/>
                <a:gd name="connsiteY32" fmla="*/ 166687 h 759618"/>
                <a:gd name="connsiteX33" fmla="*/ 733425 w 800100"/>
                <a:gd name="connsiteY33" fmla="*/ 173831 h 759618"/>
                <a:gd name="connsiteX34" fmla="*/ 738187 w 800100"/>
                <a:gd name="connsiteY34" fmla="*/ 185737 h 759618"/>
                <a:gd name="connsiteX35" fmla="*/ 747712 w 800100"/>
                <a:gd name="connsiteY35" fmla="*/ 200025 h 759618"/>
                <a:gd name="connsiteX36" fmla="*/ 762000 w 800100"/>
                <a:gd name="connsiteY36" fmla="*/ 211931 h 759618"/>
                <a:gd name="connsiteX37" fmla="*/ 771525 w 800100"/>
                <a:gd name="connsiteY37" fmla="*/ 226218 h 759618"/>
                <a:gd name="connsiteX38" fmla="*/ 776287 w 800100"/>
                <a:gd name="connsiteY38" fmla="*/ 233362 h 759618"/>
                <a:gd name="connsiteX39" fmla="*/ 788193 w 800100"/>
                <a:gd name="connsiteY39" fmla="*/ 247650 h 759618"/>
                <a:gd name="connsiteX40" fmla="*/ 790575 w 800100"/>
                <a:gd name="connsiteY40" fmla="*/ 257175 h 759618"/>
                <a:gd name="connsiteX41" fmla="*/ 800100 w 800100"/>
                <a:gd name="connsiteY41" fmla="*/ 271462 h 759618"/>
                <a:gd name="connsiteX42" fmla="*/ 790575 w 800100"/>
                <a:gd name="connsiteY42" fmla="*/ 759618 h 759618"/>
                <a:gd name="connsiteX0" fmla="*/ 0 w 790751"/>
                <a:gd name="connsiteY0" fmla="*/ 2381 h 759618"/>
                <a:gd name="connsiteX1" fmla="*/ 116681 w 790751"/>
                <a:gd name="connsiteY1" fmla="*/ 4762 h 759618"/>
                <a:gd name="connsiteX2" fmla="*/ 140493 w 790751"/>
                <a:gd name="connsiteY2" fmla="*/ 9525 h 759618"/>
                <a:gd name="connsiteX3" fmla="*/ 169068 w 790751"/>
                <a:gd name="connsiteY3" fmla="*/ 11906 h 759618"/>
                <a:gd name="connsiteX4" fmla="*/ 307181 w 790751"/>
                <a:gd name="connsiteY4" fmla="*/ 7143 h 759618"/>
                <a:gd name="connsiteX5" fmla="*/ 316706 w 790751"/>
                <a:gd name="connsiteY5" fmla="*/ 4762 h 759618"/>
                <a:gd name="connsiteX6" fmla="*/ 357187 w 790751"/>
                <a:gd name="connsiteY6" fmla="*/ 2381 h 759618"/>
                <a:gd name="connsiteX7" fmla="*/ 383381 w 790751"/>
                <a:gd name="connsiteY7" fmla="*/ 0 h 759618"/>
                <a:gd name="connsiteX8" fmla="*/ 476250 w 790751"/>
                <a:gd name="connsiteY8" fmla="*/ 2381 h 759618"/>
                <a:gd name="connsiteX9" fmla="*/ 502443 w 790751"/>
                <a:gd name="connsiteY9" fmla="*/ 7143 h 759618"/>
                <a:gd name="connsiteX10" fmla="*/ 528637 w 790751"/>
                <a:gd name="connsiteY10" fmla="*/ 9525 h 759618"/>
                <a:gd name="connsiteX11" fmla="*/ 542925 w 790751"/>
                <a:gd name="connsiteY11" fmla="*/ 14287 h 759618"/>
                <a:gd name="connsiteX12" fmla="*/ 550068 w 790751"/>
                <a:gd name="connsiteY12" fmla="*/ 16668 h 759618"/>
                <a:gd name="connsiteX13" fmla="*/ 561975 w 790751"/>
                <a:gd name="connsiteY13" fmla="*/ 21431 h 759618"/>
                <a:gd name="connsiteX14" fmla="*/ 573881 w 790751"/>
                <a:gd name="connsiteY14" fmla="*/ 23812 h 759618"/>
                <a:gd name="connsiteX15" fmla="*/ 583406 w 790751"/>
                <a:gd name="connsiteY15" fmla="*/ 26193 h 759618"/>
                <a:gd name="connsiteX16" fmla="*/ 600075 w 790751"/>
                <a:gd name="connsiteY16" fmla="*/ 33337 h 759618"/>
                <a:gd name="connsiteX17" fmla="*/ 619125 w 790751"/>
                <a:gd name="connsiteY17" fmla="*/ 40481 h 759618"/>
                <a:gd name="connsiteX18" fmla="*/ 628650 w 790751"/>
                <a:gd name="connsiteY18" fmla="*/ 45243 h 759618"/>
                <a:gd name="connsiteX19" fmla="*/ 638175 w 790751"/>
                <a:gd name="connsiteY19" fmla="*/ 47625 h 759618"/>
                <a:gd name="connsiteX20" fmla="*/ 652462 w 790751"/>
                <a:gd name="connsiteY20" fmla="*/ 57150 h 759618"/>
                <a:gd name="connsiteX21" fmla="*/ 659606 w 790751"/>
                <a:gd name="connsiteY21" fmla="*/ 61912 h 759618"/>
                <a:gd name="connsiteX22" fmla="*/ 666750 w 790751"/>
                <a:gd name="connsiteY22" fmla="*/ 66675 h 759618"/>
                <a:gd name="connsiteX23" fmla="*/ 673893 w 790751"/>
                <a:gd name="connsiteY23" fmla="*/ 76200 h 759618"/>
                <a:gd name="connsiteX24" fmla="*/ 681037 w 790751"/>
                <a:gd name="connsiteY24" fmla="*/ 83343 h 759618"/>
                <a:gd name="connsiteX25" fmla="*/ 690562 w 790751"/>
                <a:gd name="connsiteY25" fmla="*/ 97631 h 759618"/>
                <a:gd name="connsiteX26" fmla="*/ 695325 w 790751"/>
                <a:gd name="connsiteY26" fmla="*/ 104775 h 759618"/>
                <a:gd name="connsiteX27" fmla="*/ 702468 w 790751"/>
                <a:gd name="connsiteY27" fmla="*/ 111918 h 759618"/>
                <a:gd name="connsiteX28" fmla="*/ 711993 w 790751"/>
                <a:gd name="connsiteY28" fmla="*/ 128587 h 759618"/>
                <a:gd name="connsiteX29" fmla="*/ 716756 w 790751"/>
                <a:gd name="connsiteY29" fmla="*/ 135731 h 759618"/>
                <a:gd name="connsiteX30" fmla="*/ 723900 w 790751"/>
                <a:gd name="connsiteY30" fmla="*/ 152400 h 759618"/>
                <a:gd name="connsiteX31" fmla="*/ 726281 w 790751"/>
                <a:gd name="connsiteY31" fmla="*/ 159543 h 759618"/>
                <a:gd name="connsiteX32" fmla="*/ 731043 w 790751"/>
                <a:gd name="connsiteY32" fmla="*/ 166687 h 759618"/>
                <a:gd name="connsiteX33" fmla="*/ 733425 w 790751"/>
                <a:gd name="connsiteY33" fmla="*/ 173831 h 759618"/>
                <a:gd name="connsiteX34" fmla="*/ 738187 w 790751"/>
                <a:gd name="connsiteY34" fmla="*/ 185737 h 759618"/>
                <a:gd name="connsiteX35" fmla="*/ 747712 w 790751"/>
                <a:gd name="connsiteY35" fmla="*/ 200025 h 759618"/>
                <a:gd name="connsiteX36" fmla="*/ 762000 w 790751"/>
                <a:gd name="connsiteY36" fmla="*/ 211931 h 759618"/>
                <a:gd name="connsiteX37" fmla="*/ 771525 w 790751"/>
                <a:gd name="connsiteY37" fmla="*/ 226218 h 759618"/>
                <a:gd name="connsiteX38" fmla="*/ 776287 w 790751"/>
                <a:gd name="connsiteY38" fmla="*/ 233362 h 759618"/>
                <a:gd name="connsiteX39" fmla="*/ 788193 w 790751"/>
                <a:gd name="connsiteY39" fmla="*/ 247650 h 759618"/>
                <a:gd name="connsiteX40" fmla="*/ 790575 w 790751"/>
                <a:gd name="connsiteY40" fmla="*/ 257175 h 759618"/>
                <a:gd name="connsiteX41" fmla="*/ 790575 w 790751"/>
                <a:gd name="connsiteY4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88193 w 790575"/>
                <a:gd name="connsiteY39" fmla="*/ 247650 h 759618"/>
                <a:gd name="connsiteX40" fmla="*/ 790575 w 790575"/>
                <a:gd name="connsiteY4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90575 w 790575"/>
                <a:gd name="connsiteY3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90575 w 790575"/>
                <a:gd name="connsiteY3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90575 w 790575"/>
                <a:gd name="connsiteY3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90575 w 790575"/>
                <a:gd name="connsiteY3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90575 w 790575"/>
                <a:gd name="connsiteY3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90575 w 790575"/>
                <a:gd name="connsiteY3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90575 w 790575"/>
                <a:gd name="connsiteY3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90575 w 790575"/>
                <a:gd name="connsiteY3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90575 w 790575"/>
                <a:gd name="connsiteY3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90575 w 790575"/>
                <a:gd name="connsiteY3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90575 w 790575"/>
                <a:gd name="connsiteY2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90575 w 790575"/>
                <a:gd name="connsiteY2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90575 w 790575"/>
                <a:gd name="connsiteY2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790575 w 790575"/>
                <a:gd name="connsiteY2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790575 w 790575"/>
                <a:gd name="connsiteY2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790575 w 790575"/>
                <a:gd name="connsiteY2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790575 w 790575"/>
                <a:gd name="connsiteY2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790575 w 790575"/>
                <a:gd name="connsiteY2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790575 w 790575"/>
                <a:gd name="connsiteY21" fmla="*/ 759618 h 759618"/>
                <a:gd name="connsiteX0" fmla="*/ 0 w 790575"/>
                <a:gd name="connsiteY0" fmla="*/ 8037 h 765274"/>
                <a:gd name="connsiteX1" fmla="*/ 116681 w 790575"/>
                <a:gd name="connsiteY1" fmla="*/ 10418 h 765274"/>
                <a:gd name="connsiteX2" fmla="*/ 140493 w 790575"/>
                <a:gd name="connsiteY2" fmla="*/ 15181 h 765274"/>
                <a:gd name="connsiteX3" fmla="*/ 169068 w 790575"/>
                <a:gd name="connsiteY3" fmla="*/ 17562 h 765274"/>
                <a:gd name="connsiteX4" fmla="*/ 307181 w 790575"/>
                <a:gd name="connsiteY4" fmla="*/ 12799 h 765274"/>
                <a:gd name="connsiteX5" fmla="*/ 316706 w 790575"/>
                <a:gd name="connsiteY5" fmla="*/ 10418 h 765274"/>
                <a:gd name="connsiteX6" fmla="*/ 357187 w 790575"/>
                <a:gd name="connsiteY6" fmla="*/ 8037 h 765274"/>
                <a:gd name="connsiteX7" fmla="*/ 383381 w 790575"/>
                <a:gd name="connsiteY7" fmla="*/ 5656 h 765274"/>
                <a:gd name="connsiteX8" fmla="*/ 476250 w 790575"/>
                <a:gd name="connsiteY8" fmla="*/ 8037 h 765274"/>
                <a:gd name="connsiteX9" fmla="*/ 502443 w 790575"/>
                <a:gd name="connsiteY9" fmla="*/ 12799 h 765274"/>
                <a:gd name="connsiteX10" fmla="*/ 528637 w 790575"/>
                <a:gd name="connsiteY10" fmla="*/ 15181 h 765274"/>
                <a:gd name="connsiteX11" fmla="*/ 542925 w 790575"/>
                <a:gd name="connsiteY11" fmla="*/ 19943 h 765274"/>
                <a:gd name="connsiteX12" fmla="*/ 550068 w 790575"/>
                <a:gd name="connsiteY12" fmla="*/ 22324 h 765274"/>
                <a:gd name="connsiteX13" fmla="*/ 561975 w 790575"/>
                <a:gd name="connsiteY13" fmla="*/ 27087 h 765274"/>
                <a:gd name="connsiteX14" fmla="*/ 573881 w 790575"/>
                <a:gd name="connsiteY14" fmla="*/ 29468 h 765274"/>
                <a:gd name="connsiteX15" fmla="*/ 583406 w 790575"/>
                <a:gd name="connsiteY15" fmla="*/ 31849 h 765274"/>
                <a:gd name="connsiteX16" fmla="*/ 600075 w 790575"/>
                <a:gd name="connsiteY16" fmla="*/ 38993 h 765274"/>
                <a:gd name="connsiteX17" fmla="*/ 619125 w 790575"/>
                <a:gd name="connsiteY17" fmla="*/ 46137 h 765274"/>
                <a:gd name="connsiteX18" fmla="*/ 628650 w 790575"/>
                <a:gd name="connsiteY18" fmla="*/ 50899 h 765274"/>
                <a:gd name="connsiteX19" fmla="*/ 638175 w 790575"/>
                <a:gd name="connsiteY19" fmla="*/ 53281 h 765274"/>
                <a:gd name="connsiteX20" fmla="*/ 790575 w 790575"/>
                <a:gd name="connsiteY20" fmla="*/ 765274 h 765274"/>
                <a:gd name="connsiteX0" fmla="*/ 0 w 790575"/>
                <a:gd name="connsiteY0" fmla="*/ 11305 h 768542"/>
                <a:gd name="connsiteX1" fmla="*/ 116681 w 790575"/>
                <a:gd name="connsiteY1" fmla="*/ 13686 h 768542"/>
                <a:gd name="connsiteX2" fmla="*/ 140493 w 790575"/>
                <a:gd name="connsiteY2" fmla="*/ 18449 h 768542"/>
                <a:gd name="connsiteX3" fmla="*/ 169068 w 790575"/>
                <a:gd name="connsiteY3" fmla="*/ 20830 h 768542"/>
                <a:gd name="connsiteX4" fmla="*/ 307181 w 790575"/>
                <a:gd name="connsiteY4" fmla="*/ 16067 h 768542"/>
                <a:gd name="connsiteX5" fmla="*/ 316706 w 790575"/>
                <a:gd name="connsiteY5" fmla="*/ 13686 h 768542"/>
                <a:gd name="connsiteX6" fmla="*/ 357187 w 790575"/>
                <a:gd name="connsiteY6" fmla="*/ 11305 h 768542"/>
                <a:gd name="connsiteX7" fmla="*/ 383381 w 790575"/>
                <a:gd name="connsiteY7" fmla="*/ 8924 h 768542"/>
                <a:gd name="connsiteX8" fmla="*/ 476250 w 790575"/>
                <a:gd name="connsiteY8" fmla="*/ 11305 h 768542"/>
                <a:gd name="connsiteX9" fmla="*/ 502443 w 790575"/>
                <a:gd name="connsiteY9" fmla="*/ 16067 h 768542"/>
                <a:gd name="connsiteX10" fmla="*/ 528637 w 790575"/>
                <a:gd name="connsiteY10" fmla="*/ 18449 h 768542"/>
                <a:gd name="connsiteX11" fmla="*/ 542925 w 790575"/>
                <a:gd name="connsiteY11" fmla="*/ 23211 h 768542"/>
                <a:gd name="connsiteX12" fmla="*/ 550068 w 790575"/>
                <a:gd name="connsiteY12" fmla="*/ 25592 h 768542"/>
                <a:gd name="connsiteX13" fmla="*/ 561975 w 790575"/>
                <a:gd name="connsiteY13" fmla="*/ 30355 h 768542"/>
                <a:gd name="connsiteX14" fmla="*/ 573881 w 790575"/>
                <a:gd name="connsiteY14" fmla="*/ 32736 h 768542"/>
                <a:gd name="connsiteX15" fmla="*/ 583406 w 790575"/>
                <a:gd name="connsiteY15" fmla="*/ 35117 h 768542"/>
                <a:gd name="connsiteX16" fmla="*/ 600075 w 790575"/>
                <a:gd name="connsiteY16" fmla="*/ 42261 h 768542"/>
                <a:gd name="connsiteX17" fmla="*/ 619125 w 790575"/>
                <a:gd name="connsiteY17" fmla="*/ 49405 h 768542"/>
                <a:gd name="connsiteX18" fmla="*/ 628650 w 790575"/>
                <a:gd name="connsiteY18" fmla="*/ 54167 h 768542"/>
                <a:gd name="connsiteX19" fmla="*/ 790575 w 790575"/>
                <a:gd name="connsiteY19" fmla="*/ 768542 h 768542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790575 w 790575"/>
                <a:gd name="connsiteY18" fmla="*/ 759618 h 759618"/>
                <a:gd name="connsiteX0" fmla="*/ 0 w 790575"/>
                <a:gd name="connsiteY0" fmla="*/ 22570 h 779807"/>
                <a:gd name="connsiteX1" fmla="*/ 116681 w 790575"/>
                <a:gd name="connsiteY1" fmla="*/ 24951 h 779807"/>
                <a:gd name="connsiteX2" fmla="*/ 140493 w 790575"/>
                <a:gd name="connsiteY2" fmla="*/ 29714 h 779807"/>
                <a:gd name="connsiteX3" fmla="*/ 169068 w 790575"/>
                <a:gd name="connsiteY3" fmla="*/ 32095 h 779807"/>
                <a:gd name="connsiteX4" fmla="*/ 307181 w 790575"/>
                <a:gd name="connsiteY4" fmla="*/ 27332 h 779807"/>
                <a:gd name="connsiteX5" fmla="*/ 316706 w 790575"/>
                <a:gd name="connsiteY5" fmla="*/ 24951 h 779807"/>
                <a:gd name="connsiteX6" fmla="*/ 357187 w 790575"/>
                <a:gd name="connsiteY6" fmla="*/ 22570 h 779807"/>
                <a:gd name="connsiteX7" fmla="*/ 383381 w 790575"/>
                <a:gd name="connsiteY7" fmla="*/ 20189 h 779807"/>
                <a:gd name="connsiteX8" fmla="*/ 476250 w 790575"/>
                <a:gd name="connsiteY8" fmla="*/ 22570 h 779807"/>
                <a:gd name="connsiteX9" fmla="*/ 502443 w 790575"/>
                <a:gd name="connsiteY9" fmla="*/ 27332 h 779807"/>
                <a:gd name="connsiteX10" fmla="*/ 528637 w 790575"/>
                <a:gd name="connsiteY10" fmla="*/ 29714 h 779807"/>
                <a:gd name="connsiteX11" fmla="*/ 542925 w 790575"/>
                <a:gd name="connsiteY11" fmla="*/ 34476 h 779807"/>
                <a:gd name="connsiteX12" fmla="*/ 550068 w 790575"/>
                <a:gd name="connsiteY12" fmla="*/ 36857 h 779807"/>
                <a:gd name="connsiteX13" fmla="*/ 561975 w 790575"/>
                <a:gd name="connsiteY13" fmla="*/ 41620 h 779807"/>
                <a:gd name="connsiteX14" fmla="*/ 573881 w 790575"/>
                <a:gd name="connsiteY14" fmla="*/ 44001 h 779807"/>
                <a:gd name="connsiteX15" fmla="*/ 583406 w 790575"/>
                <a:gd name="connsiteY15" fmla="*/ 46382 h 779807"/>
                <a:gd name="connsiteX16" fmla="*/ 600075 w 790575"/>
                <a:gd name="connsiteY16" fmla="*/ 53526 h 779807"/>
                <a:gd name="connsiteX17" fmla="*/ 790575 w 790575"/>
                <a:gd name="connsiteY17" fmla="*/ 779807 h 779807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790575 w 790575"/>
                <a:gd name="connsiteY16" fmla="*/ 759618 h 759618"/>
                <a:gd name="connsiteX0" fmla="*/ 0 w 790575"/>
                <a:gd name="connsiteY0" fmla="*/ 33611 h 790848"/>
                <a:gd name="connsiteX1" fmla="*/ 116681 w 790575"/>
                <a:gd name="connsiteY1" fmla="*/ 35992 h 790848"/>
                <a:gd name="connsiteX2" fmla="*/ 140493 w 790575"/>
                <a:gd name="connsiteY2" fmla="*/ 40755 h 790848"/>
                <a:gd name="connsiteX3" fmla="*/ 169068 w 790575"/>
                <a:gd name="connsiteY3" fmla="*/ 43136 h 790848"/>
                <a:gd name="connsiteX4" fmla="*/ 307181 w 790575"/>
                <a:gd name="connsiteY4" fmla="*/ 38373 h 790848"/>
                <a:gd name="connsiteX5" fmla="*/ 316706 w 790575"/>
                <a:gd name="connsiteY5" fmla="*/ 35992 h 790848"/>
                <a:gd name="connsiteX6" fmla="*/ 357187 w 790575"/>
                <a:gd name="connsiteY6" fmla="*/ 33611 h 790848"/>
                <a:gd name="connsiteX7" fmla="*/ 383381 w 790575"/>
                <a:gd name="connsiteY7" fmla="*/ 31230 h 790848"/>
                <a:gd name="connsiteX8" fmla="*/ 476250 w 790575"/>
                <a:gd name="connsiteY8" fmla="*/ 33611 h 790848"/>
                <a:gd name="connsiteX9" fmla="*/ 502443 w 790575"/>
                <a:gd name="connsiteY9" fmla="*/ 38373 h 790848"/>
                <a:gd name="connsiteX10" fmla="*/ 528637 w 790575"/>
                <a:gd name="connsiteY10" fmla="*/ 40755 h 790848"/>
                <a:gd name="connsiteX11" fmla="*/ 542925 w 790575"/>
                <a:gd name="connsiteY11" fmla="*/ 45517 h 790848"/>
                <a:gd name="connsiteX12" fmla="*/ 550068 w 790575"/>
                <a:gd name="connsiteY12" fmla="*/ 47898 h 790848"/>
                <a:gd name="connsiteX13" fmla="*/ 561975 w 790575"/>
                <a:gd name="connsiteY13" fmla="*/ 52661 h 790848"/>
                <a:gd name="connsiteX14" fmla="*/ 573881 w 790575"/>
                <a:gd name="connsiteY14" fmla="*/ 55042 h 790848"/>
                <a:gd name="connsiteX15" fmla="*/ 790575 w 790575"/>
                <a:gd name="connsiteY15" fmla="*/ 790848 h 790848"/>
                <a:gd name="connsiteX0" fmla="*/ 0 w 790575"/>
                <a:gd name="connsiteY0" fmla="*/ 36880 h 794117"/>
                <a:gd name="connsiteX1" fmla="*/ 116681 w 790575"/>
                <a:gd name="connsiteY1" fmla="*/ 39261 h 794117"/>
                <a:gd name="connsiteX2" fmla="*/ 140493 w 790575"/>
                <a:gd name="connsiteY2" fmla="*/ 44024 h 794117"/>
                <a:gd name="connsiteX3" fmla="*/ 169068 w 790575"/>
                <a:gd name="connsiteY3" fmla="*/ 46405 h 794117"/>
                <a:gd name="connsiteX4" fmla="*/ 307181 w 790575"/>
                <a:gd name="connsiteY4" fmla="*/ 41642 h 794117"/>
                <a:gd name="connsiteX5" fmla="*/ 316706 w 790575"/>
                <a:gd name="connsiteY5" fmla="*/ 39261 h 794117"/>
                <a:gd name="connsiteX6" fmla="*/ 357187 w 790575"/>
                <a:gd name="connsiteY6" fmla="*/ 36880 h 794117"/>
                <a:gd name="connsiteX7" fmla="*/ 383381 w 790575"/>
                <a:gd name="connsiteY7" fmla="*/ 34499 h 794117"/>
                <a:gd name="connsiteX8" fmla="*/ 476250 w 790575"/>
                <a:gd name="connsiteY8" fmla="*/ 36880 h 794117"/>
                <a:gd name="connsiteX9" fmla="*/ 502443 w 790575"/>
                <a:gd name="connsiteY9" fmla="*/ 41642 h 794117"/>
                <a:gd name="connsiteX10" fmla="*/ 528637 w 790575"/>
                <a:gd name="connsiteY10" fmla="*/ 44024 h 794117"/>
                <a:gd name="connsiteX11" fmla="*/ 542925 w 790575"/>
                <a:gd name="connsiteY11" fmla="*/ 48786 h 794117"/>
                <a:gd name="connsiteX12" fmla="*/ 550068 w 790575"/>
                <a:gd name="connsiteY12" fmla="*/ 51167 h 794117"/>
                <a:gd name="connsiteX13" fmla="*/ 561975 w 790575"/>
                <a:gd name="connsiteY13" fmla="*/ 55930 h 794117"/>
                <a:gd name="connsiteX14" fmla="*/ 790575 w 790575"/>
                <a:gd name="connsiteY14" fmla="*/ 794117 h 794117"/>
                <a:gd name="connsiteX0" fmla="*/ 0 w 790575"/>
                <a:gd name="connsiteY0" fmla="*/ 41367 h 798604"/>
                <a:gd name="connsiteX1" fmla="*/ 116681 w 790575"/>
                <a:gd name="connsiteY1" fmla="*/ 43748 h 798604"/>
                <a:gd name="connsiteX2" fmla="*/ 140493 w 790575"/>
                <a:gd name="connsiteY2" fmla="*/ 48511 h 798604"/>
                <a:gd name="connsiteX3" fmla="*/ 169068 w 790575"/>
                <a:gd name="connsiteY3" fmla="*/ 50892 h 798604"/>
                <a:gd name="connsiteX4" fmla="*/ 307181 w 790575"/>
                <a:gd name="connsiteY4" fmla="*/ 46129 h 798604"/>
                <a:gd name="connsiteX5" fmla="*/ 316706 w 790575"/>
                <a:gd name="connsiteY5" fmla="*/ 43748 h 798604"/>
                <a:gd name="connsiteX6" fmla="*/ 357187 w 790575"/>
                <a:gd name="connsiteY6" fmla="*/ 41367 h 798604"/>
                <a:gd name="connsiteX7" fmla="*/ 383381 w 790575"/>
                <a:gd name="connsiteY7" fmla="*/ 38986 h 798604"/>
                <a:gd name="connsiteX8" fmla="*/ 476250 w 790575"/>
                <a:gd name="connsiteY8" fmla="*/ 41367 h 798604"/>
                <a:gd name="connsiteX9" fmla="*/ 502443 w 790575"/>
                <a:gd name="connsiteY9" fmla="*/ 46129 h 798604"/>
                <a:gd name="connsiteX10" fmla="*/ 528637 w 790575"/>
                <a:gd name="connsiteY10" fmla="*/ 48511 h 798604"/>
                <a:gd name="connsiteX11" fmla="*/ 542925 w 790575"/>
                <a:gd name="connsiteY11" fmla="*/ 53273 h 798604"/>
                <a:gd name="connsiteX12" fmla="*/ 550068 w 790575"/>
                <a:gd name="connsiteY12" fmla="*/ 55654 h 798604"/>
                <a:gd name="connsiteX13" fmla="*/ 790575 w 790575"/>
                <a:gd name="connsiteY13" fmla="*/ 798604 h 798604"/>
                <a:gd name="connsiteX0" fmla="*/ 0 w 790575"/>
                <a:gd name="connsiteY0" fmla="*/ 44553 h 801790"/>
                <a:gd name="connsiteX1" fmla="*/ 116681 w 790575"/>
                <a:gd name="connsiteY1" fmla="*/ 46934 h 801790"/>
                <a:gd name="connsiteX2" fmla="*/ 140493 w 790575"/>
                <a:gd name="connsiteY2" fmla="*/ 51697 h 801790"/>
                <a:gd name="connsiteX3" fmla="*/ 169068 w 790575"/>
                <a:gd name="connsiteY3" fmla="*/ 54078 h 801790"/>
                <a:gd name="connsiteX4" fmla="*/ 307181 w 790575"/>
                <a:gd name="connsiteY4" fmla="*/ 49315 h 801790"/>
                <a:gd name="connsiteX5" fmla="*/ 316706 w 790575"/>
                <a:gd name="connsiteY5" fmla="*/ 46934 h 801790"/>
                <a:gd name="connsiteX6" fmla="*/ 357187 w 790575"/>
                <a:gd name="connsiteY6" fmla="*/ 44553 h 801790"/>
                <a:gd name="connsiteX7" fmla="*/ 383381 w 790575"/>
                <a:gd name="connsiteY7" fmla="*/ 42172 h 801790"/>
                <a:gd name="connsiteX8" fmla="*/ 476250 w 790575"/>
                <a:gd name="connsiteY8" fmla="*/ 44553 h 801790"/>
                <a:gd name="connsiteX9" fmla="*/ 502443 w 790575"/>
                <a:gd name="connsiteY9" fmla="*/ 49315 h 801790"/>
                <a:gd name="connsiteX10" fmla="*/ 528637 w 790575"/>
                <a:gd name="connsiteY10" fmla="*/ 51697 h 801790"/>
                <a:gd name="connsiteX11" fmla="*/ 542925 w 790575"/>
                <a:gd name="connsiteY11" fmla="*/ 56459 h 801790"/>
                <a:gd name="connsiteX12" fmla="*/ 790575 w 790575"/>
                <a:gd name="connsiteY12" fmla="*/ 801790 h 801790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790575 w 790575"/>
                <a:gd name="connsiteY11" fmla="*/ 759618 h 759618"/>
                <a:gd name="connsiteX0" fmla="*/ 0 w 790575"/>
                <a:gd name="connsiteY0" fmla="*/ 52498 h 809735"/>
                <a:gd name="connsiteX1" fmla="*/ 116681 w 790575"/>
                <a:gd name="connsiteY1" fmla="*/ 54879 h 809735"/>
                <a:gd name="connsiteX2" fmla="*/ 140493 w 790575"/>
                <a:gd name="connsiteY2" fmla="*/ 59642 h 809735"/>
                <a:gd name="connsiteX3" fmla="*/ 169068 w 790575"/>
                <a:gd name="connsiteY3" fmla="*/ 62023 h 809735"/>
                <a:gd name="connsiteX4" fmla="*/ 307181 w 790575"/>
                <a:gd name="connsiteY4" fmla="*/ 57260 h 809735"/>
                <a:gd name="connsiteX5" fmla="*/ 316706 w 790575"/>
                <a:gd name="connsiteY5" fmla="*/ 54879 h 809735"/>
                <a:gd name="connsiteX6" fmla="*/ 357187 w 790575"/>
                <a:gd name="connsiteY6" fmla="*/ 52498 h 809735"/>
                <a:gd name="connsiteX7" fmla="*/ 383381 w 790575"/>
                <a:gd name="connsiteY7" fmla="*/ 50117 h 809735"/>
                <a:gd name="connsiteX8" fmla="*/ 476250 w 790575"/>
                <a:gd name="connsiteY8" fmla="*/ 52498 h 809735"/>
                <a:gd name="connsiteX9" fmla="*/ 502443 w 790575"/>
                <a:gd name="connsiteY9" fmla="*/ 57260 h 809735"/>
                <a:gd name="connsiteX10" fmla="*/ 790575 w 790575"/>
                <a:gd name="connsiteY10" fmla="*/ 809735 h 809735"/>
                <a:gd name="connsiteX0" fmla="*/ 0 w 790575"/>
                <a:gd name="connsiteY0" fmla="*/ 56712 h 813949"/>
                <a:gd name="connsiteX1" fmla="*/ 116681 w 790575"/>
                <a:gd name="connsiteY1" fmla="*/ 59093 h 813949"/>
                <a:gd name="connsiteX2" fmla="*/ 140493 w 790575"/>
                <a:gd name="connsiteY2" fmla="*/ 63856 h 813949"/>
                <a:gd name="connsiteX3" fmla="*/ 169068 w 790575"/>
                <a:gd name="connsiteY3" fmla="*/ 66237 h 813949"/>
                <a:gd name="connsiteX4" fmla="*/ 307181 w 790575"/>
                <a:gd name="connsiteY4" fmla="*/ 61474 h 813949"/>
                <a:gd name="connsiteX5" fmla="*/ 316706 w 790575"/>
                <a:gd name="connsiteY5" fmla="*/ 59093 h 813949"/>
                <a:gd name="connsiteX6" fmla="*/ 357187 w 790575"/>
                <a:gd name="connsiteY6" fmla="*/ 56712 h 813949"/>
                <a:gd name="connsiteX7" fmla="*/ 383381 w 790575"/>
                <a:gd name="connsiteY7" fmla="*/ 54331 h 813949"/>
                <a:gd name="connsiteX8" fmla="*/ 476250 w 790575"/>
                <a:gd name="connsiteY8" fmla="*/ 56712 h 813949"/>
                <a:gd name="connsiteX9" fmla="*/ 790575 w 790575"/>
                <a:gd name="connsiteY9" fmla="*/ 813949 h 813949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790575 w 790575"/>
                <a:gd name="connsiteY8" fmla="*/ 759618 h 759618"/>
                <a:gd name="connsiteX0" fmla="*/ 0 w 790575"/>
                <a:gd name="connsiteY0" fmla="*/ 55584 h 812821"/>
                <a:gd name="connsiteX1" fmla="*/ 116681 w 790575"/>
                <a:gd name="connsiteY1" fmla="*/ 57965 h 812821"/>
                <a:gd name="connsiteX2" fmla="*/ 140493 w 790575"/>
                <a:gd name="connsiteY2" fmla="*/ 62728 h 812821"/>
                <a:gd name="connsiteX3" fmla="*/ 169068 w 790575"/>
                <a:gd name="connsiteY3" fmla="*/ 65109 h 812821"/>
                <a:gd name="connsiteX4" fmla="*/ 307181 w 790575"/>
                <a:gd name="connsiteY4" fmla="*/ 60346 h 812821"/>
                <a:gd name="connsiteX5" fmla="*/ 316706 w 790575"/>
                <a:gd name="connsiteY5" fmla="*/ 57965 h 812821"/>
                <a:gd name="connsiteX6" fmla="*/ 357187 w 790575"/>
                <a:gd name="connsiteY6" fmla="*/ 55584 h 812821"/>
                <a:gd name="connsiteX7" fmla="*/ 790575 w 790575"/>
                <a:gd name="connsiteY7" fmla="*/ 812821 h 812821"/>
                <a:gd name="connsiteX0" fmla="*/ 0 w 790575"/>
                <a:gd name="connsiteY0" fmla="*/ 52812 h 810049"/>
                <a:gd name="connsiteX1" fmla="*/ 116681 w 790575"/>
                <a:gd name="connsiteY1" fmla="*/ 55193 h 810049"/>
                <a:gd name="connsiteX2" fmla="*/ 140493 w 790575"/>
                <a:gd name="connsiteY2" fmla="*/ 59956 h 810049"/>
                <a:gd name="connsiteX3" fmla="*/ 169068 w 790575"/>
                <a:gd name="connsiteY3" fmla="*/ 62337 h 810049"/>
                <a:gd name="connsiteX4" fmla="*/ 307181 w 790575"/>
                <a:gd name="connsiteY4" fmla="*/ 57574 h 810049"/>
                <a:gd name="connsiteX5" fmla="*/ 316706 w 790575"/>
                <a:gd name="connsiteY5" fmla="*/ 55193 h 810049"/>
                <a:gd name="connsiteX6" fmla="*/ 790575 w 790575"/>
                <a:gd name="connsiteY6" fmla="*/ 810049 h 810049"/>
                <a:gd name="connsiteX0" fmla="*/ 0 w 790575"/>
                <a:gd name="connsiteY0" fmla="*/ 49528 h 806765"/>
                <a:gd name="connsiteX1" fmla="*/ 116681 w 790575"/>
                <a:gd name="connsiteY1" fmla="*/ 51909 h 806765"/>
                <a:gd name="connsiteX2" fmla="*/ 140493 w 790575"/>
                <a:gd name="connsiteY2" fmla="*/ 56672 h 806765"/>
                <a:gd name="connsiteX3" fmla="*/ 169068 w 790575"/>
                <a:gd name="connsiteY3" fmla="*/ 59053 h 806765"/>
                <a:gd name="connsiteX4" fmla="*/ 307181 w 790575"/>
                <a:gd name="connsiteY4" fmla="*/ 54290 h 806765"/>
                <a:gd name="connsiteX5" fmla="*/ 790575 w 790575"/>
                <a:gd name="connsiteY5" fmla="*/ 806765 h 806765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169068 w 790575"/>
                <a:gd name="connsiteY3" fmla="*/ 9525 h 757237"/>
                <a:gd name="connsiteX4" fmla="*/ 790575 w 790575"/>
                <a:gd name="connsiteY4" fmla="*/ 757237 h 757237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790575 w 790575"/>
                <a:gd name="connsiteY3" fmla="*/ 757237 h 757237"/>
                <a:gd name="connsiteX0" fmla="*/ 0 w 790575"/>
                <a:gd name="connsiteY0" fmla="*/ 54155 h 811392"/>
                <a:gd name="connsiteX1" fmla="*/ 116681 w 790575"/>
                <a:gd name="connsiteY1" fmla="*/ 56536 h 811392"/>
                <a:gd name="connsiteX2" fmla="*/ 790575 w 790575"/>
                <a:gd name="connsiteY2" fmla="*/ 811392 h 811392"/>
                <a:gd name="connsiteX0" fmla="*/ 0 w 790575"/>
                <a:gd name="connsiteY0" fmla="*/ 0 h 757237"/>
                <a:gd name="connsiteX1" fmla="*/ 790575 w 790575"/>
                <a:gd name="connsiteY1" fmla="*/ 757237 h 757237"/>
                <a:gd name="connsiteX0" fmla="*/ 0 w 790575"/>
                <a:gd name="connsiteY0" fmla="*/ 0 h 757237"/>
                <a:gd name="connsiteX1" fmla="*/ 166690 w 790575"/>
                <a:gd name="connsiteY1" fmla="*/ 159546 h 757237"/>
                <a:gd name="connsiteX2" fmla="*/ 790575 w 790575"/>
                <a:gd name="connsiteY2" fmla="*/ 757237 h 757237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790575 w 790575"/>
                <a:gd name="connsiteY2" fmla="*/ 759616 h 759616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566740 w 790575"/>
                <a:gd name="connsiteY2" fmla="*/ 354806 h 759616"/>
                <a:gd name="connsiteX3" fmla="*/ 790575 w 790575"/>
                <a:gd name="connsiteY3" fmla="*/ 759616 h 759616"/>
                <a:gd name="connsiteX0" fmla="*/ 0 w 800103"/>
                <a:gd name="connsiteY0" fmla="*/ 2379 h 759616"/>
                <a:gd name="connsiteX1" fmla="*/ 378621 w 800103"/>
                <a:gd name="connsiteY1" fmla="*/ 0 h 759616"/>
                <a:gd name="connsiteX2" fmla="*/ 800103 w 800103"/>
                <a:gd name="connsiteY2" fmla="*/ 347662 h 759616"/>
                <a:gd name="connsiteX3" fmla="*/ 790575 w 800103"/>
                <a:gd name="connsiteY3" fmla="*/ 759616 h 759616"/>
                <a:gd name="connsiteX0" fmla="*/ 0 w 800103"/>
                <a:gd name="connsiteY0" fmla="*/ 2379 h 761997"/>
                <a:gd name="connsiteX1" fmla="*/ 378621 w 800103"/>
                <a:gd name="connsiteY1" fmla="*/ 0 h 761997"/>
                <a:gd name="connsiteX2" fmla="*/ 800103 w 800103"/>
                <a:gd name="connsiteY2" fmla="*/ 347662 h 761997"/>
                <a:gd name="connsiteX3" fmla="*/ 797719 w 800103"/>
                <a:gd name="connsiteY3" fmla="*/ 761997 h 761997"/>
                <a:gd name="connsiteX0" fmla="*/ 0 w 800103"/>
                <a:gd name="connsiteY0" fmla="*/ 2410 h 762028"/>
                <a:gd name="connsiteX1" fmla="*/ 378621 w 800103"/>
                <a:gd name="connsiteY1" fmla="*/ 31 h 762028"/>
                <a:gd name="connsiteX2" fmla="*/ 800103 w 800103"/>
                <a:gd name="connsiteY2" fmla="*/ 347693 h 762028"/>
                <a:gd name="connsiteX3" fmla="*/ 797719 w 800103"/>
                <a:gd name="connsiteY3" fmla="*/ 762028 h 762028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404814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808 h 762426"/>
                <a:gd name="connsiteX1" fmla="*/ 404814 w 800103"/>
                <a:gd name="connsiteY1" fmla="*/ 429 h 762426"/>
                <a:gd name="connsiteX2" fmla="*/ 800103 w 800103"/>
                <a:gd name="connsiteY2" fmla="*/ 348091 h 762426"/>
                <a:gd name="connsiteX3" fmla="*/ 797719 w 800103"/>
                <a:gd name="connsiteY3" fmla="*/ 762426 h 762426"/>
                <a:gd name="connsiteX0" fmla="*/ 0 w 800103"/>
                <a:gd name="connsiteY0" fmla="*/ 2384 h 762002"/>
                <a:gd name="connsiteX1" fmla="*/ 404814 w 800103"/>
                <a:gd name="connsiteY1" fmla="*/ 5 h 762002"/>
                <a:gd name="connsiteX2" fmla="*/ 800103 w 800103"/>
                <a:gd name="connsiteY2" fmla="*/ 347667 h 762002"/>
                <a:gd name="connsiteX3" fmla="*/ 797719 w 800103"/>
                <a:gd name="connsiteY3" fmla="*/ 762002 h 76200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2485"/>
                <a:gd name="connsiteY0" fmla="*/ 2383 h 764382"/>
                <a:gd name="connsiteX1" fmla="*/ 409577 w 802485"/>
                <a:gd name="connsiteY1" fmla="*/ 4 h 764382"/>
                <a:gd name="connsiteX2" fmla="*/ 802485 w 802485"/>
                <a:gd name="connsiteY2" fmla="*/ 350047 h 764382"/>
                <a:gd name="connsiteX3" fmla="*/ 800101 w 802485"/>
                <a:gd name="connsiteY3" fmla="*/ 764382 h 76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2485" h="764382">
                  <a:moveTo>
                    <a:pt x="0" y="2383"/>
                  </a:moveTo>
                  <a:lnTo>
                    <a:pt x="409577" y="4"/>
                  </a:lnTo>
                  <a:cubicBezTo>
                    <a:pt x="611983" y="-791"/>
                    <a:pt x="792960" y="98429"/>
                    <a:pt x="802485" y="350047"/>
                  </a:cubicBezTo>
                  <a:cubicBezTo>
                    <a:pt x="801690" y="488159"/>
                    <a:pt x="800896" y="626270"/>
                    <a:pt x="800101" y="764382"/>
                  </a:cubicBezTo>
                </a:path>
              </a:pathLst>
            </a:custGeom>
            <a:noFill/>
            <a:ln w="22225">
              <a:solidFill>
                <a:schemeClr val="accent2">
                  <a:lumMod val="75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1218D70-08E2-4E4E-8A27-B66D6C1D44DE}"/>
                </a:ext>
              </a:extLst>
            </p:cNvPr>
            <p:cNvSpPr/>
            <p:nvPr/>
          </p:nvSpPr>
          <p:spPr bwMode="auto">
            <a:xfrm>
              <a:off x="3023751" y="4011663"/>
              <a:ext cx="1136651" cy="839786"/>
            </a:xfrm>
            <a:custGeom>
              <a:avLst/>
              <a:gdLst>
                <a:gd name="connsiteX0" fmla="*/ 1181519 w 1181519"/>
                <a:gd name="connsiteY0" fmla="*/ 22463 h 851138"/>
                <a:gd name="connsiteX1" fmla="*/ 1070394 w 1181519"/>
                <a:gd name="connsiteY1" fmla="*/ 19288 h 851138"/>
                <a:gd name="connsiteX2" fmla="*/ 1054519 w 1181519"/>
                <a:gd name="connsiteY2" fmla="*/ 16113 h 851138"/>
                <a:gd name="connsiteX3" fmla="*/ 1035469 w 1181519"/>
                <a:gd name="connsiteY3" fmla="*/ 12938 h 851138"/>
                <a:gd name="connsiteX4" fmla="*/ 981494 w 1181519"/>
                <a:gd name="connsiteY4" fmla="*/ 6588 h 851138"/>
                <a:gd name="connsiteX5" fmla="*/ 971969 w 1181519"/>
                <a:gd name="connsiteY5" fmla="*/ 3413 h 851138"/>
                <a:gd name="connsiteX6" fmla="*/ 346494 w 1181519"/>
                <a:gd name="connsiteY6" fmla="*/ 3413 h 851138"/>
                <a:gd name="connsiteX7" fmla="*/ 308394 w 1181519"/>
                <a:gd name="connsiteY7" fmla="*/ 9763 h 851138"/>
                <a:gd name="connsiteX8" fmla="*/ 273469 w 1181519"/>
                <a:gd name="connsiteY8" fmla="*/ 16113 h 851138"/>
                <a:gd name="connsiteX9" fmla="*/ 248069 w 1181519"/>
                <a:gd name="connsiteY9" fmla="*/ 19288 h 851138"/>
                <a:gd name="connsiteX10" fmla="*/ 238544 w 1181519"/>
                <a:gd name="connsiteY10" fmla="*/ 25638 h 851138"/>
                <a:gd name="connsiteX11" fmla="*/ 229019 w 1181519"/>
                <a:gd name="connsiteY11" fmla="*/ 28813 h 851138"/>
                <a:gd name="connsiteX12" fmla="*/ 209969 w 1181519"/>
                <a:gd name="connsiteY12" fmla="*/ 41513 h 851138"/>
                <a:gd name="connsiteX13" fmla="*/ 200444 w 1181519"/>
                <a:gd name="connsiteY13" fmla="*/ 47863 h 851138"/>
                <a:gd name="connsiteX14" fmla="*/ 190919 w 1181519"/>
                <a:gd name="connsiteY14" fmla="*/ 54213 h 851138"/>
                <a:gd name="connsiteX15" fmla="*/ 181394 w 1181519"/>
                <a:gd name="connsiteY15" fmla="*/ 60563 h 851138"/>
                <a:gd name="connsiteX16" fmla="*/ 159169 w 1181519"/>
                <a:gd name="connsiteY16" fmla="*/ 76438 h 851138"/>
                <a:gd name="connsiteX17" fmla="*/ 149644 w 1181519"/>
                <a:gd name="connsiteY17" fmla="*/ 85963 h 851138"/>
                <a:gd name="connsiteX18" fmla="*/ 130594 w 1181519"/>
                <a:gd name="connsiteY18" fmla="*/ 95488 h 851138"/>
                <a:gd name="connsiteX19" fmla="*/ 111544 w 1181519"/>
                <a:gd name="connsiteY19" fmla="*/ 108188 h 851138"/>
                <a:gd name="connsiteX20" fmla="*/ 92494 w 1181519"/>
                <a:gd name="connsiteY20" fmla="*/ 117713 h 851138"/>
                <a:gd name="connsiteX21" fmla="*/ 79794 w 1181519"/>
                <a:gd name="connsiteY21" fmla="*/ 127238 h 851138"/>
                <a:gd name="connsiteX22" fmla="*/ 63919 w 1181519"/>
                <a:gd name="connsiteY22" fmla="*/ 155813 h 851138"/>
                <a:gd name="connsiteX23" fmla="*/ 57569 w 1181519"/>
                <a:gd name="connsiteY23" fmla="*/ 165338 h 851138"/>
                <a:gd name="connsiteX24" fmla="*/ 51219 w 1181519"/>
                <a:gd name="connsiteY24" fmla="*/ 184388 h 851138"/>
                <a:gd name="connsiteX25" fmla="*/ 44869 w 1181519"/>
                <a:gd name="connsiteY25" fmla="*/ 209788 h 851138"/>
                <a:gd name="connsiteX26" fmla="*/ 41694 w 1181519"/>
                <a:gd name="connsiteY26" fmla="*/ 228838 h 851138"/>
                <a:gd name="connsiteX27" fmla="*/ 35344 w 1181519"/>
                <a:gd name="connsiteY27" fmla="*/ 254238 h 851138"/>
                <a:gd name="connsiteX28" fmla="*/ 28994 w 1181519"/>
                <a:gd name="connsiteY28" fmla="*/ 285988 h 851138"/>
                <a:gd name="connsiteX29" fmla="*/ 25819 w 1181519"/>
                <a:gd name="connsiteY29" fmla="*/ 381238 h 851138"/>
                <a:gd name="connsiteX30" fmla="*/ 22644 w 1181519"/>
                <a:gd name="connsiteY30" fmla="*/ 403463 h 851138"/>
                <a:gd name="connsiteX31" fmla="*/ 19469 w 1181519"/>
                <a:gd name="connsiteY31" fmla="*/ 590788 h 851138"/>
                <a:gd name="connsiteX32" fmla="*/ 16294 w 1181519"/>
                <a:gd name="connsiteY32" fmla="*/ 625713 h 851138"/>
                <a:gd name="connsiteX33" fmla="*/ 13119 w 1181519"/>
                <a:gd name="connsiteY33" fmla="*/ 635238 h 851138"/>
                <a:gd name="connsiteX34" fmla="*/ 6769 w 1181519"/>
                <a:gd name="connsiteY34" fmla="*/ 666988 h 851138"/>
                <a:gd name="connsiteX35" fmla="*/ 3594 w 1181519"/>
                <a:gd name="connsiteY35" fmla="*/ 733663 h 851138"/>
                <a:gd name="connsiteX36" fmla="*/ 419 w 1181519"/>
                <a:gd name="connsiteY36" fmla="*/ 746363 h 851138"/>
                <a:gd name="connsiteX37" fmla="*/ 419 w 1181519"/>
                <a:gd name="connsiteY3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6350 w 1181100"/>
                <a:gd name="connsiteY34" fmla="*/ 666988 h 851138"/>
                <a:gd name="connsiteX35" fmla="*/ 3175 w 1181100"/>
                <a:gd name="connsiteY35" fmla="*/ 733663 h 851138"/>
                <a:gd name="connsiteX36" fmla="*/ 0 w 1181100"/>
                <a:gd name="connsiteY36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6350 w 1181100"/>
                <a:gd name="connsiteY34" fmla="*/ 666988 h 851138"/>
                <a:gd name="connsiteX35" fmla="*/ 0 w 1181100"/>
                <a:gd name="connsiteY35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0 w 1181100"/>
                <a:gd name="connsiteY34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0 w 1181100"/>
                <a:gd name="connsiteY33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0 w 1181100"/>
                <a:gd name="connsiteY32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0 w 1181100"/>
                <a:gd name="connsiteY31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0 w 1181100"/>
                <a:gd name="connsiteY30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0 w 1181100"/>
                <a:gd name="connsiteY29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0 w 1181100"/>
                <a:gd name="connsiteY28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0 w 1181100"/>
                <a:gd name="connsiteY2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0 w 1181100"/>
                <a:gd name="connsiteY26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0 w 1181100"/>
                <a:gd name="connsiteY25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0 w 1181100"/>
                <a:gd name="connsiteY24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0 w 1181100"/>
                <a:gd name="connsiteY23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0 w 1181100"/>
                <a:gd name="connsiteY22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0 w 1181100"/>
                <a:gd name="connsiteY21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0 w 1181100"/>
                <a:gd name="connsiteY20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0 w 1181100"/>
                <a:gd name="connsiteY19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0 w 1181100"/>
                <a:gd name="connsiteY18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0 w 1181100"/>
                <a:gd name="connsiteY1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0 w 1181100"/>
                <a:gd name="connsiteY16" fmla="*/ 851138 h 851138"/>
                <a:gd name="connsiteX0" fmla="*/ 1181100 w 1181100"/>
                <a:gd name="connsiteY0" fmla="*/ 28953 h 857628"/>
                <a:gd name="connsiteX1" fmla="*/ 1069975 w 1181100"/>
                <a:gd name="connsiteY1" fmla="*/ 25778 h 857628"/>
                <a:gd name="connsiteX2" fmla="*/ 1054100 w 1181100"/>
                <a:gd name="connsiteY2" fmla="*/ 22603 h 857628"/>
                <a:gd name="connsiteX3" fmla="*/ 1035050 w 1181100"/>
                <a:gd name="connsiteY3" fmla="*/ 19428 h 857628"/>
                <a:gd name="connsiteX4" fmla="*/ 981075 w 1181100"/>
                <a:gd name="connsiteY4" fmla="*/ 13078 h 857628"/>
                <a:gd name="connsiteX5" fmla="*/ 971550 w 1181100"/>
                <a:gd name="connsiteY5" fmla="*/ 9903 h 857628"/>
                <a:gd name="connsiteX6" fmla="*/ 346075 w 1181100"/>
                <a:gd name="connsiteY6" fmla="*/ 9903 h 857628"/>
                <a:gd name="connsiteX7" fmla="*/ 307975 w 1181100"/>
                <a:gd name="connsiteY7" fmla="*/ 16253 h 857628"/>
                <a:gd name="connsiteX8" fmla="*/ 273050 w 1181100"/>
                <a:gd name="connsiteY8" fmla="*/ 22603 h 857628"/>
                <a:gd name="connsiteX9" fmla="*/ 247650 w 1181100"/>
                <a:gd name="connsiteY9" fmla="*/ 25778 h 857628"/>
                <a:gd name="connsiteX10" fmla="*/ 238125 w 1181100"/>
                <a:gd name="connsiteY10" fmla="*/ 32128 h 857628"/>
                <a:gd name="connsiteX11" fmla="*/ 228600 w 1181100"/>
                <a:gd name="connsiteY11" fmla="*/ 35303 h 857628"/>
                <a:gd name="connsiteX12" fmla="*/ 209550 w 1181100"/>
                <a:gd name="connsiteY12" fmla="*/ 48003 h 857628"/>
                <a:gd name="connsiteX13" fmla="*/ 200025 w 1181100"/>
                <a:gd name="connsiteY13" fmla="*/ 54353 h 857628"/>
                <a:gd name="connsiteX14" fmla="*/ 190500 w 1181100"/>
                <a:gd name="connsiteY14" fmla="*/ 60703 h 857628"/>
                <a:gd name="connsiteX15" fmla="*/ 0 w 1181100"/>
                <a:gd name="connsiteY15" fmla="*/ 857628 h 857628"/>
                <a:gd name="connsiteX0" fmla="*/ 1181100 w 1181100"/>
                <a:gd name="connsiteY0" fmla="*/ 35773 h 864448"/>
                <a:gd name="connsiteX1" fmla="*/ 1069975 w 1181100"/>
                <a:gd name="connsiteY1" fmla="*/ 32598 h 864448"/>
                <a:gd name="connsiteX2" fmla="*/ 1054100 w 1181100"/>
                <a:gd name="connsiteY2" fmla="*/ 29423 h 864448"/>
                <a:gd name="connsiteX3" fmla="*/ 1035050 w 1181100"/>
                <a:gd name="connsiteY3" fmla="*/ 26248 h 864448"/>
                <a:gd name="connsiteX4" fmla="*/ 981075 w 1181100"/>
                <a:gd name="connsiteY4" fmla="*/ 19898 h 864448"/>
                <a:gd name="connsiteX5" fmla="*/ 971550 w 1181100"/>
                <a:gd name="connsiteY5" fmla="*/ 16723 h 864448"/>
                <a:gd name="connsiteX6" fmla="*/ 346075 w 1181100"/>
                <a:gd name="connsiteY6" fmla="*/ 16723 h 864448"/>
                <a:gd name="connsiteX7" fmla="*/ 307975 w 1181100"/>
                <a:gd name="connsiteY7" fmla="*/ 23073 h 864448"/>
                <a:gd name="connsiteX8" fmla="*/ 273050 w 1181100"/>
                <a:gd name="connsiteY8" fmla="*/ 29423 h 864448"/>
                <a:gd name="connsiteX9" fmla="*/ 247650 w 1181100"/>
                <a:gd name="connsiteY9" fmla="*/ 32598 h 864448"/>
                <a:gd name="connsiteX10" fmla="*/ 238125 w 1181100"/>
                <a:gd name="connsiteY10" fmla="*/ 38948 h 864448"/>
                <a:gd name="connsiteX11" fmla="*/ 228600 w 1181100"/>
                <a:gd name="connsiteY11" fmla="*/ 42123 h 864448"/>
                <a:gd name="connsiteX12" fmla="*/ 209550 w 1181100"/>
                <a:gd name="connsiteY12" fmla="*/ 54823 h 864448"/>
                <a:gd name="connsiteX13" fmla="*/ 200025 w 1181100"/>
                <a:gd name="connsiteY13" fmla="*/ 61173 h 864448"/>
                <a:gd name="connsiteX14" fmla="*/ 0 w 1181100"/>
                <a:gd name="connsiteY14" fmla="*/ 864448 h 864448"/>
                <a:gd name="connsiteX0" fmla="*/ 1181100 w 1181100"/>
                <a:gd name="connsiteY0" fmla="*/ 44443 h 873118"/>
                <a:gd name="connsiteX1" fmla="*/ 1069975 w 1181100"/>
                <a:gd name="connsiteY1" fmla="*/ 41268 h 873118"/>
                <a:gd name="connsiteX2" fmla="*/ 1054100 w 1181100"/>
                <a:gd name="connsiteY2" fmla="*/ 38093 h 873118"/>
                <a:gd name="connsiteX3" fmla="*/ 1035050 w 1181100"/>
                <a:gd name="connsiteY3" fmla="*/ 34918 h 873118"/>
                <a:gd name="connsiteX4" fmla="*/ 981075 w 1181100"/>
                <a:gd name="connsiteY4" fmla="*/ 28568 h 873118"/>
                <a:gd name="connsiteX5" fmla="*/ 971550 w 1181100"/>
                <a:gd name="connsiteY5" fmla="*/ 25393 h 873118"/>
                <a:gd name="connsiteX6" fmla="*/ 346075 w 1181100"/>
                <a:gd name="connsiteY6" fmla="*/ 25393 h 873118"/>
                <a:gd name="connsiteX7" fmla="*/ 307975 w 1181100"/>
                <a:gd name="connsiteY7" fmla="*/ 31743 h 873118"/>
                <a:gd name="connsiteX8" fmla="*/ 273050 w 1181100"/>
                <a:gd name="connsiteY8" fmla="*/ 38093 h 873118"/>
                <a:gd name="connsiteX9" fmla="*/ 247650 w 1181100"/>
                <a:gd name="connsiteY9" fmla="*/ 41268 h 873118"/>
                <a:gd name="connsiteX10" fmla="*/ 238125 w 1181100"/>
                <a:gd name="connsiteY10" fmla="*/ 47618 h 873118"/>
                <a:gd name="connsiteX11" fmla="*/ 228600 w 1181100"/>
                <a:gd name="connsiteY11" fmla="*/ 50793 h 873118"/>
                <a:gd name="connsiteX12" fmla="*/ 209550 w 1181100"/>
                <a:gd name="connsiteY12" fmla="*/ 63493 h 873118"/>
                <a:gd name="connsiteX13" fmla="*/ 0 w 1181100"/>
                <a:gd name="connsiteY13" fmla="*/ 873118 h 873118"/>
                <a:gd name="connsiteX0" fmla="*/ 1181100 w 1181100"/>
                <a:gd name="connsiteY0" fmla="*/ 55293 h 883968"/>
                <a:gd name="connsiteX1" fmla="*/ 1069975 w 1181100"/>
                <a:gd name="connsiteY1" fmla="*/ 52118 h 883968"/>
                <a:gd name="connsiteX2" fmla="*/ 1054100 w 1181100"/>
                <a:gd name="connsiteY2" fmla="*/ 48943 h 883968"/>
                <a:gd name="connsiteX3" fmla="*/ 1035050 w 1181100"/>
                <a:gd name="connsiteY3" fmla="*/ 45768 h 883968"/>
                <a:gd name="connsiteX4" fmla="*/ 981075 w 1181100"/>
                <a:gd name="connsiteY4" fmla="*/ 39418 h 883968"/>
                <a:gd name="connsiteX5" fmla="*/ 971550 w 1181100"/>
                <a:gd name="connsiteY5" fmla="*/ 36243 h 883968"/>
                <a:gd name="connsiteX6" fmla="*/ 346075 w 1181100"/>
                <a:gd name="connsiteY6" fmla="*/ 36243 h 883968"/>
                <a:gd name="connsiteX7" fmla="*/ 307975 w 1181100"/>
                <a:gd name="connsiteY7" fmla="*/ 42593 h 883968"/>
                <a:gd name="connsiteX8" fmla="*/ 273050 w 1181100"/>
                <a:gd name="connsiteY8" fmla="*/ 48943 h 883968"/>
                <a:gd name="connsiteX9" fmla="*/ 247650 w 1181100"/>
                <a:gd name="connsiteY9" fmla="*/ 52118 h 883968"/>
                <a:gd name="connsiteX10" fmla="*/ 238125 w 1181100"/>
                <a:gd name="connsiteY10" fmla="*/ 58468 h 883968"/>
                <a:gd name="connsiteX11" fmla="*/ 228600 w 1181100"/>
                <a:gd name="connsiteY11" fmla="*/ 61643 h 883968"/>
                <a:gd name="connsiteX12" fmla="*/ 0 w 1181100"/>
                <a:gd name="connsiteY12" fmla="*/ 883968 h 883968"/>
                <a:gd name="connsiteX0" fmla="*/ 1181100 w 1181100"/>
                <a:gd name="connsiteY0" fmla="*/ 59644 h 888319"/>
                <a:gd name="connsiteX1" fmla="*/ 1069975 w 1181100"/>
                <a:gd name="connsiteY1" fmla="*/ 56469 h 888319"/>
                <a:gd name="connsiteX2" fmla="*/ 1054100 w 1181100"/>
                <a:gd name="connsiteY2" fmla="*/ 53294 h 888319"/>
                <a:gd name="connsiteX3" fmla="*/ 1035050 w 1181100"/>
                <a:gd name="connsiteY3" fmla="*/ 50119 h 888319"/>
                <a:gd name="connsiteX4" fmla="*/ 981075 w 1181100"/>
                <a:gd name="connsiteY4" fmla="*/ 43769 h 888319"/>
                <a:gd name="connsiteX5" fmla="*/ 971550 w 1181100"/>
                <a:gd name="connsiteY5" fmla="*/ 40594 h 888319"/>
                <a:gd name="connsiteX6" fmla="*/ 346075 w 1181100"/>
                <a:gd name="connsiteY6" fmla="*/ 40594 h 888319"/>
                <a:gd name="connsiteX7" fmla="*/ 307975 w 1181100"/>
                <a:gd name="connsiteY7" fmla="*/ 46944 h 888319"/>
                <a:gd name="connsiteX8" fmla="*/ 273050 w 1181100"/>
                <a:gd name="connsiteY8" fmla="*/ 53294 h 888319"/>
                <a:gd name="connsiteX9" fmla="*/ 247650 w 1181100"/>
                <a:gd name="connsiteY9" fmla="*/ 56469 h 888319"/>
                <a:gd name="connsiteX10" fmla="*/ 238125 w 1181100"/>
                <a:gd name="connsiteY10" fmla="*/ 62819 h 888319"/>
                <a:gd name="connsiteX11" fmla="*/ 0 w 1181100"/>
                <a:gd name="connsiteY11" fmla="*/ 888319 h 888319"/>
                <a:gd name="connsiteX0" fmla="*/ 1181100 w 1181100"/>
                <a:gd name="connsiteY0" fmla="*/ 22464 h 851139"/>
                <a:gd name="connsiteX1" fmla="*/ 1069975 w 1181100"/>
                <a:gd name="connsiteY1" fmla="*/ 19289 h 851139"/>
                <a:gd name="connsiteX2" fmla="*/ 1054100 w 1181100"/>
                <a:gd name="connsiteY2" fmla="*/ 16114 h 851139"/>
                <a:gd name="connsiteX3" fmla="*/ 1035050 w 1181100"/>
                <a:gd name="connsiteY3" fmla="*/ 12939 h 851139"/>
                <a:gd name="connsiteX4" fmla="*/ 981075 w 1181100"/>
                <a:gd name="connsiteY4" fmla="*/ 6589 h 851139"/>
                <a:gd name="connsiteX5" fmla="*/ 971550 w 1181100"/>
                <a:gd name="connsiteY5" fmla="*/ 3414 h 851139"/>
                <a:gd name="connsiteX6" fmla="*/ 346075 w 1181100"/>
                <a:gd name="connsiteY6" fmla="*/ 3414 h 851139"/>
                <a:gd name="connsiteX7" fmla="*/ 307975 w 1181100"/>
                <a:gd name="connsiteY7" fmla="*/ 9764 h 851139"/>
                <a:gd name="connsiteX8" fmla="*/ 273050 w 1181100"/>
                <a:gd name="connsiteY8" fmla="*/ 16114 h 851139"/>
                <a:gd name="connsiteX9" fmla="*/ 247650 w 1181100"/>
                <a:gd name="connsiteY9" fmla="*/ 19289 h 851139"/>
                <a:gd name="connsiteX10" fmla="*/ 0 w 1181100"/>
                <a:gd name="connsiteY10" fmla="*/ 851139 h 851139"/>
                <a:gd name="connsiteX0" fmla="*/ 1181100 w 1181100"/>
                <a:gd name="connsiteY0" fmla="*/ 69732 h 898407"/>
                <a:gd name="connsiteX1" fmla="*/ 1069975 w 1181100"/>
                <a:gd name="connsiteY1" fmla="*/ 66557 h 898407"/>
                <a:gd name="connsiteX2" fmla="*/ 1054100 w 1181100"/>
                <a:gd name="connsiteY2" fmla="*/ 63382 h 898407"/>
                <a:gd name="connsiteX3" fmla="*/ 1035050 w 1181100"/>
                <a:gd name="connsiteY3" fmla="*/ 60207 h 898407"/>
                <a:gd name="connsiteX4" fmla="*/ 981075 w 1181100"/>
                <a:gd name="connsiteY4" fmla="*/ 53857 h 898407"/>
                <a:gd name="connsiteX5" fmla="*/ 971550 w 1181100"/>
                <a:gd name="connsiteY5" fmla="*/ 50682 h 898407"/>
                <a:gd name="connsiteX6" fmla="*/ 346075 w 1181100"/>
                <a:gd name="connsiteY6" fmla="*/ 50682 h 898407"/>
                <a:gd name="connsiteX7" fmla="*/ 307975 w 1181100"/>
                <a:gd name="connsiteY7" fmla="*/ 57032 h 898407"/>
                <a:gd name="connsiteX8" fmla="*/ 273050 w 1181100"/>
                <a:gd name="connsiteY8" fmla="*/ 63382 h 898407"/>
                <a:gd name="connsiteX9" fmla="*/ 0 w 1181100"/>
                <a:gd name="connsiteY9" fmla="*/ 898407 h 898407"/>
                <a:gd name="connsiteX0" fmla="*/ 1181100 w 1181100"/>
                <a:gd name="connsiteY0" fmla="*/ 76694 h 905369"/>
                <a:gd name="connsiteX1" fmla="*/ 1069975 w 1181100"/>
                <a:gd name="connsiteY1" fmla="*/ 73519 h 905369"/>
                <a:gd name="connsiteX2" fmla="*/ 1054100 w 1181100"/>
                <a:gd name="connsiteY2" fmla="*/ 70344 h 905369"/>
                <a:gd name="connsiteX3" fmla="*/ 1035050 w 1181100"/>
                <a:gd name="connsiteY3" fmla="*/ 67169 h 905369"/>
                <a:gd name="connsiteX4" fmla="*/ 981075 w 1181100"/>
                <a:gd name="connsiteY4" fmla="*/ 60819 h 905369"/>
                <a:gd name="connsiteX5" fmla="*/ 971550 w 1181100"/>
                <a:gd name="connsiteY5" fmla="*/ 57644 h 905369"/>
                <a:gd name="connsiteX6" fmla="*/ 346075 w 1181100"/>
                <a:gd name="connsiteY6" fmla="*/ 57644 h 905369"/>
                <a:gd name="connsiteX7" fmla="*/ 307975 w 1181100"/>
                <a:gd name="connsiteY7" fmla="*/ 63994 h 905369"/>
                <a:gd name="connsiteX8" fmla="*/ 0 w 1181100"/>
                <a:gd name="connsiteY8" fmla="*/ 905369 h 905369"/>
                <a:gd name="connsiteX0" fmla="*/ 1181100 w 1181100"/>
                <a:gd name="connsiteY0" fmla="*/ 22464 h 851139"/>
                <a:gd name="connsiteX1" fmla="*/ 1069975 w 1181100"/>
                <a:gd name="connsiteY1" fmla="*/ 19289 h 851139"/>
                <a:gd name="connsiteX2" fmla="*/ 1054100 w 1181100"/>
                <a:gd name="connsiteY2" fmla="*/ 16114 h 851139"/>
                <a:gd name="connsiteX3" fmla="*/ 1035050 w 1181100"/>
                <a:gd name="connsiteY3" fmla="*/ 12939 h 851139"/>
                <a:gd name="connsiteX4" fmla="*/ 981075 w 1181100"/>
                <a:gd name="connsiteY4" fmla="*/ 6589 h 851139"/>
                <a:gd name="connsiteX5" fmla="*/ 971550 w 1181100"/>
                <a:gd name="connsiteY5" fmla="*/ 3414 h 851139"/>
                <a:gd name="connsiteX6" fmla="*/ 346075 w 1181100"/>
                <a:gd name="connsiteY6" fmla="*/ 3414 h 851139"/>
                <a:gd name="connsiteX7" fmla="*/ 0 w 1181100"/>
                <a:gd name="connsiteY7" fmla="*/ 851139 h 851139"/>
                <a:gd name="connsiteX0" fmla="*/ 1181100 w 1181100"/>
                <a:gd name="connsiteY0" fmla="*/ 81026 h 909701"/>
                <a:gd name="connsiteX1" fmla="*/ 1069975 w 1181100"/>
                <a:gd name="connsiteY1" fmla="*/ 77851 h 909701"/>
                <a:gd name="connsiteX2" fmla="*/ 1054100 w 1181100"/>
                <a:gd name="connsiteY2" fmla="*/ 74676 h 909701"/>
                <a:gd name="connsiteX3" fmla="*/ 1035050 w 1181100"/>
                <a:gd name="connsiteY3" fmla="*/ 71501 h 909701"/>
                <a:gd name="connsiteX4" fmla="*/ 981075 w 1181100"/>
                <a:gd name="connsiteY4" fmla="*/ 65151 h 909701"/>
                <a:gd name="connsiteX5" fmla="*/ 971550 w 1181100"/>
                <a:gd name="connsiteY5" fmla="*/ 61976 h 909701"/>
                <a:gd name="connsiteX6" fmla="*/ 0 w 1181100"/>
                <a:gd name="connsiteY6" fmla="*/ 909701 h 909701"/>
                <a:gd name="connsiteX0" fmla="*/ 1181100 w 1181100"/>
                <a:gd name="connsiteY0" fmla="*/ 15875 h 844550"/>
                <a:gd name="connsiteX1" fmla="*/ 1069975 w 1181100"/>
                <a:gd name="connsiteY1" fmla="*/ 12700 h 844550"/>
                <a:gd name="connsiteX2" fmla="*/ 1054100 w 1181100"/>
                <a:gd name="connsiteY2" fmla="*/ 9525 h 844550"/>
                <a:gd name="connsiteX3" fmla="*/ 1035050 w 1181100"/>
                <a:gd name="connsiteY3" fmla="*/ 6350 h 844550"/>
                <a:gd name="connsiteX4" fmla="*/ 981075 w 1181100"/>
                <a:gd name="connsiteY4" fmla="*/ 0 h 844550"/>
                <a:gd name="connsiteX5" fmla="*/ 0 w 1181100"/>
                <a:gd name="connsiteY5" fmla="*/ 844550 h 844550"/>
                <a:gd name="connsiteX0" fmla="*/ 1181100 w 1181100"/>
                <a:gd name="connsiteY0" fmla="*/ 70817 h 899492"/>
                <a:gd name="connsiteX1" fmla="*/ 1069975 w 1181100"/>
                <a:gd name="connsiteY1" fmla="*/ 67642 h 899492"/>
                <a:gd name="connsiteX2" fmla="*/ 1054100 w 1181100"/>
                <a:gd name="connsiteY2" fmla="*/ 64467 h 899492"/>
                <a:gd name="connsiteX3" fmla="*/ 1035050 w 1181100"/>
                <a:gd name="connsiteY3" fmla="*/ 61292 h 899492"/>
                <a:gd name="connsiteX4" fmla="*/ 0 w 1181100"/>
                <a:gd name="connsiteY4" fmla="*/ 899492 h 899492"/>
                <a:gd name="connsiteX0" fmla="*/ 1181100 w 1181100"/>
                <a:gd name="connsiteY0" fmla="*/ 67215 h 895890"/>
                <a:gd name="connsiteX1" fmla="*/ 1069975 w 1181100"/>
                <a:gd name="connsiteY1" fmla="*/ 64040 h 895890"/>
                <a:gd name="connsiteX2" fmla="*/ 1054100 w 1181100"/>
                <a:gd name="connsiteY2" fmla="*/ 60865 h 895890"/>
                <a:gd name="connsiteX3" fmla="*/ 0 w 1181100"/>
                <a:gd name="connsiteY3" fmla="*/ 895890 h 895890"/>
                <a:gd name="connsiteX0" fmla="*/ 1181100 w 1185542"/>
                <a:gd name="connsiteY0" fmla="*/ 63977 h 892652"/>
                <a:gd name="connsiteX1" fmla="*/ 1069975 w 1185542"/>
                <a:gd name="connsiteY1" fmla="*/ 60802 h 892652"/>
                <a:gd name="connsiteX2" fmla="*/ 0 w 1185542"/>
                <a:gd name="connsiteY2" fmla="*/ 892652 h 892652"/>
                <a:gd name="connsiteX0" fmla="*/ 1181100 w 1181100"/>
                <a:gd name="connsiteY0" fmla="*/ 0 h 828675"/>
                <a:gd name="connsiteX1" fmla="*/ 0 w 1181100"/>
                <a:gd name="connsiteY1" fmla="*/ 828675 h 828675"/>
                <a:gd name="connsiteX0" fmla="*/ 1127125 w 1127125"/>
                <a:gd name="connsiteY0" fmla="*/ 0 h 825500"/>
                <a:gd name="connsiteX1" fmla="*/ 0 w 1127125"/>
                <a:gd name="connsiteY1" fmla="*/ 825500 h 825500"/>
                <a:gd name="connsiteX0" fmla="*/ 1127125 w 1127125"/>
                <a:gd name="connsiteY0" fmla="*/ 0 h 825500"/>
                <a:gd name="connsiteX1" fmla="*/ 288924 w 1127125"/>
                <a:gd name="connsiteY1" fmla="*/ 619125 h 825500"/>
                <a:gd name="connsiteX2" fmla="*/ 0 w 1127125"/>
                <a:gd name="connsiteY2" fmla="*/ 825500 h 825500"/>
                <a:gd name="connsiteX0" fmla="*/ 1133476 w 1133476"/>
                <a:gd name="connsiteY0" fmla="*/ 0 h 825500"/>
                <a:gd name="connsiteX1" fmla="*/ 0 w 1133476"/>
                <a:gd name="connsiteY1" fmla="*/ 320675 h 825500"/>
                <a:gd name="connsiteX2" fmla="*/ 6351 w 1133476"/>
                <a:gd name="connsiteY2" fmla="*/ 825500 h 825500"/>
                <a:gd name="connsiteX0" fmla="*/ 1133478 w 1133478"/>
                <a:gd name="connsiteY0" fmla="*/ 0 h 825500"/>
                <a:gd name="connsiteX1" fmla="*/ 2 w 1133478"/>
                <a:gd name="connsiteY1" fmla="*/ 320675 h 825500"/>
                <a:gd name="connsiteX2" fmla="*/ 6353 w 1133478"/>
                <a:gd name="connsiteY2" fmla="*/ 825500 h 825500"/>
                <a:gd name="connsiteX0" fmla="*/ 1133740 w 1133740"/>
                <a:gd name="connsiteY0" fmla="*/ 0 h 825500"/>
                <a:gd name="connsiteX1" fmla="*/ 264 w 1133740"/>
                <a:gd name="connsiteY1" fmla="*/ 320675 h 825500"/>
                <a:gd name="connsiteX2" fmla="*/ 6615 w 1133740"/>
                <a:gd name="connsiteY2" fmla="*/ 825500 h 825500"/>
                <a:gd name="connsiteX0" fmla="*/ 1135078 w 1135078"/>
                <a:gd name="connsiteY0" fmla="*/ 0 h 825500"/>
                <a:gd name="connsiteX1" fmla="*/ 1602 w 1135078"/>
                <a:gd name="connsiteY1" fmla="*/ 320675 h 825500"/>
                <a:gd name="connsiteX2" fmla="*/ 3191 w 1135078"/>
                <a:gd name="connsiteY2" fmla="*/ 825500 h 825500"/>
                <a:gd name="connsiteX0" fmla="*/ 1134213 w 1134213"/>
                <a:gd name="connsiteY0" fmla="*/ 0 h 825500"/>
                <a:gd name="connsiteX1" fmla="*/ 737 w 1134213"/>
                <a:gd name="connsiteY1" fmla="*/ 320675 h 825500"/>
                <a:gd name="connsiteX2" fmla="*/ 2326 w 1134213"/>
                <a:gd name="connsiteY2" fmla="*/ 825500 h 825500"/>
                <a:gd name="connsiteX0" fmla="*/ 1134213 w 1134213"/>
                <a:gd name="connsiteY0" fmla="*/ 0 h 825500"/>
                <a:gd name="connsiteX1" fmla="*/ 482543 w 1134213"/>
                <a:gd name="connsiteY1" fmla="*/ 186531 h 825500"/>
                <a:gd name="connsiteX2" fmla="*/ 737 w 1134213"/>
                <a:gd name="connsiteY2" fmla="*/ 320675 h 825500"/>
                <a:gd name="connsiteX3" fmla="*/ 2326 w 1134213"/>
                <a:gd name="connsiteY3" fmla="*/ 825500 h 825500"/>
                <a:gd name="connsiteX0" fmla="*/ 1134213 w 1134213"/>
                <a:gd name="connsiteY0" fmla="*/ 8731 h 834231"/>
                <a:gd name="connsiteX1" fmla="*/ 475400 w 1134213"/>
                <a:gd name="connsiteY1" fmla="*/ 0 h 834231"/>
                <a:gd name="connsiteX2" fmla="*/ 737 w 1134213"/>
                <a:gd name="connsiteY2" fmla="*/ 329406 h 834231"/>
                <a:gd name="connsiteX3" fmla="*/ 2326 w 1134213"/>
                <a:gd name="connsiteY3" fmla="*/ 834231 h 834231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5017 h 840042"/>
                <a:gd name="connsiteX1" fmla="*/ 475400 w 1134213"/>
                <a:gd name="connsiteY1" fmla="*/ 5811 h 840042"/>
                <a:gd name="connsiteX2" fmla="*/ 737 w 1134213"/>
                <a:gd name="connsiteY2" fmla="*/ 335217 h 840042"/>
                <a:gd name="connsiteX3" fmla="*/ 2326 w 1134213"/>
                <a:gd name="connsiteY3" fmla="*/ 840042 h 840042"/>
                <a:gd name="connsiteX0" fmla="*/ 1134213 w 1134213"/>
                <a:gd name="connsiteY0" fmla="*/ 11930 h 846955"/>
                <a:gd name="connsiteX1" fmla="*/ 475400 w 1134213"/>
                <a:gd name="connsiteY1" fmla="*/ 5580 h 846955"/>
                <a:gd name="connsiteX2" fmla="*/ 737 w 1134213"/>
                <a:gd name="connsiteY2" fmla="*/ 342130 h 846955"/>
                <a:gd name="connsiteX3" fmla="*/ 2326 w 1134213"/>
                <a:gd name="connsiteY3" fmla="*/ 846955 h 846955"/>
                <a:gd name="connsiteX0" fmla="*/ 1136595 w 1136595"/>
                <a:gd name="connsiteY0" fmla="*/ 4787 h 846955"/>
                <a:gd name="connsiteX1" fmla="*/ 475400 w 1136595"/>
                <a:gd name="connsiteY1" fmla="*/ 5580 h 846955"/>
                <a:gd name="connsiteX2" fmla="*/ 737 w 1136595"/>
                <a:gd name="connsiteY2" fmla="*/ 342130 h 846955"/>
                <a:gd name="connsiteX3" fmla="*/ 2326 w 1136595"/>
                <a:gd name="connsiteY3" fmla="*/ 846955 h 846955"/>
                <a:gd name="connsiteX0" fmla="*/ 1136595 w 1136595"/>
                <a:gd name="connsiteY0" fmla="*/ 356 h 842524"/>
                <a:gd name="connsiteX1" fmla="*/ 475400 w 1136595"/>
                <a:gd name="connsiteY1" fmla="*/ 1149 h 842524"/>
                <a:gd name="connsiteX2" fmla="*/ 737 w 1136595"/>
                <a:gd name="connsiteY2" fmla="*/ 337699 h 842524"/>
                <a:gd name="connsiteX3" fmla="*/ 2326 w 1136595"/>
                <a:gd name="connsiteY3" fmla="*/ 842524 h 842524"/>
                <a:gd name="connsiteX0" fmla="*/ 1136595 w 1136595"/>
                <a:gd name="connsiteY0" fmla="*/ 723 h 842891"/>
                <a:gd name="connsiteX1" fmla="*/ 475400 w 1136595"/>
                <a:gd name="connsiteY1" fmla="*/ 1516 h 842891"/>
                <a:gd name="connsiteX2" fmla="*/ 737 w 1136595"/>
                <a:gd name="connsiteY2" fmla="*/ 338066 h 842891"/>
                <a:gd name="connsiteX3" fmla="*/ 2326 w 1136595"/>
                <a:gd name="connsiteY3" fmla="*/ 842891 h 842891"/>
                <a:gd name="connsiteX0" fmla="*/ 1136595 w 1136595"/>
                <a:gd name="connsiteY0" fmla="*/ 892 h 843060"/>
                <a:gd name="connsiteX1" fmla="*/ 475400 w 1136595"/>
                <a:gd name="connsiteY1" fmla="*/ 1685 h 843060"/>
                <a:gd name="connsiteX2" fmla="*/ 737 w 1136595"/>
                <a:gd name="connsiteY2" fmla="*/ 338235 h 843060"/>
                <a:gd name="connsiteX3" fmla="*/ 2326 w 1136595"/>
                <a:gd name="connsiteY3" fmla="*/ 843060 h 843060"/>
                <a:gd name="connsiteX0" fmla="*/ 1137974 w 1137974"/>
                <a:gd name="connsiteY0" fmla="*/ 892 h 840678"/>
                <a:gd name="connsiteX1" fmla="*/ 476779 w 1137974"/>
                <a:gd name="connsiteY1" fmla="*/ 1685 h 840678"/>
                <a:gd name="connsiteX2" fmla="*/ 2116 w 1137974"/>
                <a:gd name="connsiteY2" fmla="*/ 338235 h 840678"/>
                <a:gd name="connsiteX3" fmla="*/ 1323 w 1137974"/>
                <a:gd name="connsiteY3" fmla="*/ 840678 h 840678"/>
                <a:gd name="connsiteX0" fmla="*/ 1136651 w 1136651"/>
                <a:gd name="connsiteY0" fmla="*/ 892 h 840678"/>
                <a:gd name="connsiteX1" fmla="*/ 475456 w 1136651"/>
                <a:gd name="connsiteY1" fmla="*/ 1685 h 840678"/>
                <a:gd name="connsiteX2" fmla="*/ 793 w 1136651"/>
                <a:gd name="connsiteY2" fmla="*/ 338235 h 840678"/>
                <a:gd name="connsiteX3" fmla="*/ 0 w 1136651"/>
                <a:gd name="connsiteY3" fmla="*/ 840678 h 840678"/>
                <a:gd name="connsiteX0" fmla="*/ 1136651 w 1136651"/>
                <a:gd name="connsiteY0" fmla="*/ 747 h 840533"/>
                <a:gd name="connsiteX1" fmla="*/ 475456 w 1136651"/>
                <a:gd name="connsiteY1" fmla="*/ 1540 h 840533"/>
                <a:gd name="connsiteX2" fmla="*/ 793 w 1136651"/>
                <a:gd name="connsiteY2" fmla="*/ 349996 h 840533"/>
                <a:gd name="connsiteX3" fmla="*/ 0 w 1136651"/>
                <a:gd name="connsiteY3" fmla="*/ 840533 h 840533"/>
                <a:gd name="connsiteX0" fmla="*/ 1136651 w 1136651"/>
                <a:gd name="connsiteY0" fmla="*/ 0 h 839786"/>
                <a:gd name="connsiteX1" fmla="*/ 475456 w 1136651"/>
                <a:gd name="connsiteY1" fmla="*/ 793 h 839786"/>
                <a:gd name="connsiteX2" fmla="*/ 793 w 1136651"/>
                <a:gd name="connsiteY2" fmla="*/ 349249 h 839786"/>
                <a:gd name="connsiteX3" fmla="*/ 0 w 1136651"/>
                <a:gd name="connsiteY3" fmla="*/ 839786 h 839786"/>
                <a:gd name="connsiteX0" fmla="*/ 1136651 w 1136651"/>
                <a:gd name="connsiteY0" fmla="*/ 0 h 839786"/>
                <a:gd name="connsiteX1" fmla="*/ 475456 w 1136651"/>
                <a:gd name="connsiteY1" fmla="*/ 793 h 839786"/>
                <a:gd name="connsiteX2" fmla="*/ 793 w 1136651"/>
                <a:gd name="connsiteY2" fmla="*/ 349249 h 839786"/>
                <a:gd name="connsiteX3" fmla="*/ 0 w 1136651"/>
                <a:gd name="connsiteY3" fmla="*/ 839786 h 839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6651" h="839786">
                  <a:moveTo>
                    <a:pt x="1136651" y="0"/>
                  </a:moveTo>
                  <a:lnTo>
                    <a:pt x="475456" y="793"/>
                  </a:lnTo>
                  <a:cubicBezTo>
                    <a:pt x="186266" y="-6086"/>
                    <a:pt x="18520" y="96572"/>
                    <a:pt x="793" y="349249"/>
                  </a:cubicBezTo>
                  <a:cubicBezTo>
                    <a:pt x="-264" y="437091"/>
                    <a:pt x="1851" y="631293"/>
                    <a:pt x="0" y="839786"/>
                  </a:cubicBezTo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C7CF04EB-A0BC-4809-9750-99A9075C510E}"/>
                </a:ext>
              </a:extLst>
            </p:cNvPr>
            <p:cNvSpPr/>
            <p:nvPr/>
          </p:nvSpPr>
          <p:spPr bwMode="auto">
            <a:xfrm>
              <a:off x="5266569" y="3233548"/>
              <a:ext cx="802485" cy="764382"/>
            </a:xfrm>
            <a:custGeom>
              <a:avLst/>
              <a:gdLst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619125 h 759618"/>
                <a:gd name="connsiteX57" fmla="*/ 790575 w 823912"/>
                <a:gd name="connsiteY57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0575 w 823912"/>
                <a:gd name="connsiteY55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0575 w 823912"/>
                <a:gd name="connsiteY54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790575 w 823912"/>
                <a:gd name="connsiteY53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790575 w 823912"/>
                <a:gd name="connsiteY52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790575 w 823912"/>
                <a:gd name="connsiteY51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790575 w 823912"/>
                <a:gd name="connsiteY50" fmla="*/ 759618 h 759618"/>
                <a:gd name="connsiteX0" fmla="*/ 0 w 824550"/>
                <a:gd name="connsiteY0" fmla="*/ 2381 h 759618"/>
                <a:gd name="connsiteX1" fmla="*/ 116681 w 824550"/>
                <a:gd name="connsiteY1" fmla="*/ 4762 h 759618"/>
                <a:gd name="connsiteX2" fmla="*/ 140493 w 824550"/>
                <a:gd name="connsiteY2" fmla="*/ 9525 h 759618"/>
                <a:gd name="connsiteX3" fmla="*/ 169068 w 824550"/>
                <a:gd name="connsiteY3" fmla="*/ 11906 h 759618"/>
                <a:gd name="connsiteX4" fmla="*/ 307181 w 824550"/>
                <a:gd name="connsiteY4" fmla="*/ 7143 h 759618"/>
                <a:gd name="connsiteX5" fmla="*/ 316706 w 824550"/>
                <a:gd name="connsiteY5" fmla="*/ 4762 h 759618"/>
                <a:gd name="connsiteX6" fmla="*/ 357187 w 824550"/>
                <a:gd name="connsiteY6" fmla="*/ 2381 h 759618"/>
                <a:gd name="connsiteX7" fmla="*/ 383381 w 824550"/>
                <a:gd name="connsiteY7" fmla="*/ 0 h 759618"/>
                <a:gd name="connsiteX8" fmla="*/ 476250 w 824550"/>
                <a:gd name="connsiteY8" fmla="*/ 2381 h 759618"/>
                <a:gd name="connsiteX9" fmla="*/ 502443 w 824550"/>
                <a:gd name="connsiteY9" fmla="*/ 7143 h 759618"/>
                <a:gd name="connsiteX10" fmla="*/ 528637 w 824550"/>
                <a:gd name="connsiteY10" fmla="*/ 9525 h 759618"/>
                <a:gd name="connsiteX11" fmla="*/ 542925 w 824550"/>
                <a:gd name="connsiteY11" fmla="*/ 14287 h 759618"/>
                <a:gd name="connsiteX12" fmla="*/ 550068 w 824550"/>
                <a:gd name="connsiteY12" fmla="*/ 16668 h 759618"/>
                <a:gd name="connsiteX13" fmla="*/ 561975 w 824550"/>
                <a:gd name="connsiteY13" fmla="*/ 21431 h 759618"/>
                <a:gd name="connsiteX14" fmla="*/ 573881 w 824550"/>
                <a:gd name="connsiteY14" fmla="*/ 23812 h 759618"/>
                <a:gd name="connsiteX15" fmla="*/ 583406 w 824550"/>
                <a:gd name="connsiteY15" fmla="*/ 26193 h 759618"/>
                <a:gd name="connsiteX16" fmla="*/ 600075 w 824550"/>
                <a:gd name="connsiteY16" fmla="*/ 33337 h 759618"/>
                <a:gd name="connsiteX17" fmla="*/ 619125 w 824550"/>
                <a:gd name="connsiteY17" fmla="*/ 40481 h 759618"/>
                <a:gd name="connsiteX18" fmla="*/ 628650 w 824550"/>
                <a:gd name="connsiteY18" fmla="*/ 45243 h 759618"/>
                <a:gd name="connsiteX19" fmla="*/ 638175 w 824550"/>
                <a:gd name="connsiteY19" fmla="*/ 47625 h 759618"/>
                <a:gd name="connsiteX20" fmla="*/ 652462 w 824550"/>
                <a:gd name="connsiteY20" fmla="*/ 57150 h 759618"/>
                <a:gd name="connsiteX21" fmla="*/ 659606 w 824550"/>
                <a:gd name="connsiteY21" fmla="*/ 61912 h 759618"/>
                <a:gd name="connsiteX22" fmla="*/ 666750 w 824550"/>
                <a:gd name="connsiteY22" fmla="*/ 66675 h 759618"/>
                <a:gd name="connsiteX23" fmla="*/ 673893 w 824550"/>
                <a:gd name="connsiteY23" fmla="*/ 76200 h 759618"/>
                <a:gd name="connsiteX24" fmla="*/ 681037 w 824550"/>
                <a:gd name="connsiteY24" fmla="*/ 83343 h 759618"/>
                <a:gd name="connsiteX25" fmla="*/ 690562 w 824550"/>
                <a:gd name="connsiteY25" fmla="*/ 97631 h 759618"/>
                <a:gd name="connsiteX26" fmla="*/ 695325 w 824550"/>
                <a:gd name="connsiteY26" fmla="*/ 104775 h 759618"/>
                <a:gd name="connsiteX27" fmla="*/ 702468 w 824550"/>
                <a:gd name="connsiteY27" fmla="*/ 111918 h 759618"/>
                <a:gd name="connsiteX28" fmla="*/ 711993 w 824550"/>
                <a:gd name="connsiteY28" fmla="*/ 128587 h 759618"/>
                <a:gd name="connsiteX29" fmla="*/ 716756 w 824550"/>
                <a:gd name="connsiteY29" fmla="*/ 135731 h 759618"/>
                <a:gd name="connsiteX30" fmla="*/ 723900 w 824550"/>
                <a:gd name="connsiteY30" fmla="*/ 152400 h 759618"/>
                <a:gd name="connsiteX31" fmla="*/ 726281 w 824550"/>
                <a:gd name="connsiteY31" fmla="*/ 159543 h 759618"/>
                <a:gd name="connsiteX32" fmla="*/ 731043 w 824550"/>
                <a:gd name="connsiteY32" fmla="*/ 166687 h 759618"/>
                <a:gd name="connsiteX33" fmla="*/ 733425 w 824550"/>
                <a:gd name="connsiteY33" fmla="*/ 173831 h 759618"/>
                <a:gd name="connsiteX34" fmla="*/ 738187 w 824550"/>
                <a:gd name="connsiteY34" fmla="*/ 185737 h 759618"/>
                <a:gd name="connsiteX35" fmla="*/ 747712 w 824550"/>
                <a:gd name="connsiteY35" fmla="*/ 200025 h 759618"/>
                <a:gd name="connsiteX36" fmla="*/ 762000 w 824550"/>
                <a:gd name="connsiteY36" fmla="*/ 211931 h 759618"/>
                <a:gd name="connsiteX37" fmla="*/ 771525 w 824550"/>
                <a:gd name="connsiteY37" fmla="*/ 226218 h 759618"/>
                <a:gd name="connsiteX38" fmla="*/ 776287 w 824550"/>
                <a:gd name="connsiteY38" fmla="*/ 233362 h 759618"/>
                <a:gd name="connsiteX39" fmla="*/ 788193 w 824550"/>
                <a:gd name="connsiteY39" fmla="*/ 247650 h 759618"/>
                <a:gd name="connsiteX40" fmla="*/ 790575 w 824550"/>
                <a:gd name="connsiteY40" fmla="*/ 257175 h 759618"/>
                <a:gd name="connsiteX41" fmla="*/ 800100 w 824550"/>
                <a:gd name="connsiteY41" fmla="*/ 271462 h 759618"/>
                <a:gd name="connsiteX42" fmla="*/ 807243 w 824550"/>
                <a:gd name="connsiteY42" fmla="*/ 295275 h 759618"/>
                <a:gd name="connsiteX43" fmla="*/ 809625 w 824550"/>
                <a:gd name="connsiteY43" fmla="*/ 302418 h 759618"/>
                <a:gd name="connsiteX44" fmla="*/ 814387 w 824550"/>
                <a:gd name="connsiteY44" fmla="*/ 330993 h 759618"/>
                <a:gd name="connsiteX45" fmla="*/ 816768 w 824550"/>
                <a:gd name="connsiteY45" fmla="*/ 342900 h 759618"/>
                <a:gd name="connsiteX46" fmla="*/ 821531 w 824550"/>
                <a:gd name="connsiteY46" fmla="*/ 371475 h 759618"/>
                <a:gd name="connsiteX47" fmla="*/ 823912 w 824550"/>
                <a:gd name="connsiteY47" fmla="*/ 385762 h 759618"/>
                <a:gd name="connsiteX48" fmla="*/ 821531 w 824550"/>
                <a:gd name="connsiteY48" fmla="*/ 461962 h 759618"/>
                <a:gd name="connsiteX49" fmla="*/ 790575 w 824550"/>
                <a:gd name="connsiteY49" fmla="*/ 759618 h 759618"/>
                <a:gd name="connsiteX0" fmla="*/ 0 w 825838"/>
                <a:gd name="connsiteY0" fmla="*/ 2381 h 759618"/>
                <a:gd name="connsiteX1" fmla="*/ 116681 w 825838"/>
                <a:gd name="connsiteY1" fmla="*/ 4762 h 759618"/>
                <a:gd name="connsiteX2" fmla="*/ 140493 w 825838"/>
                <a:gd name="connsiteY2" fmla="*/ 9525 h 759618"/>
                <a:gd name="connsiteX3" fmla="*/ 169068 w 825838"/>
                <a:gd name="connsiteY3" fmla="*/ 11906 h 759618"/>
                <a:gd name="connsiteX4" fmla="*/ 307181 w 825838"/>
                <a:gd name="connsiteY4" fmla="*/ 7143 h 759618"/>
                <a:gd name="connsiteX5" fmla="*/ 316706 w 825838"/>
                <a:gd name="connsiteY5" fmla="*/ 4762 h 759618"/>
                <a:gd name="connsiteX6" fmla="*/ 357187 w 825838"/>
                <a:gd name="connsiteY6" fmla="*/ 2381 h 759618"/>
                <a:gd name="connsiteX7" fmla="*/ 383381 w 825838"/>
                <a:gd name="connsiteY7" fmla="*/ 0 h 759618"/>
                <a:gd name="connsiteX8" fmla="*/ 476250 w 825838"/>
                <a:gd name="connsiteY8" fmla="*/ 2381 h 759618"/>
                <a:gd name="connsiteX9" fmla="*/ 502443 w 825838"/>
                <a:gd name="connsiteY9" fmla="*/ 7143 h 759618"/>
                <a:gd name="connsiteX10" fmla="*/ 528637 w 825838"/>
                <a:gd name="connsiteY10" fmla="*/ 9525 h 759618"/>
                <a:gd name="connsiteX11" fmla="*/ 542925 w 825838"/>
                <a:gd name="connsiteY11" fmla="*/ 14287 h 759618"/>
                <a:gd name="connsiteX12" fmla="*/ 550068 w 825838"/>
                <a:gd name="connsiteY12" fmla="*/ 16668 h 759618"/>
                <a:gd name="connsiteX13" fmla="*/ 561975 w 825838"/>
                <a:gd name="connsiteY13" fmla="*/ 21431 h 759618"/>
                <a:gd name="connsiteX14" fmla="*/ 573881 w 825838"/>
                <a:gd name="connsiteY14" fmla="*/ 23812 h 759618"/>
                <a:gd name="connsiteX15" fmla="*/ 583406 w 825838"/>
                <a:gd name="connsiteY15" fmla="*/ 26193 h 759618"/>
                <a:gd name="connsiteX16" fmla="*/ 600075 w 825838"/>
                <a:gd name="connsiteY16" fmla="*/ 33337 h 759618"/>
                <a:gd name="connsiteX17" fmla="*/ 619125 w 825838"/>
                <a:gd name="connsiteY17" fmla="*/ 40481 h 759618"/>
                <a:gd name="connsiteX18" fmla="*/ 628650 w 825838"/>
                <a:gd name="connsiteY18" fmla="*/ 45243 h 759618"/>
                <a:gd name="connsiteX19" fmla="*/ 638175 w 825838"/>
                <a:gd name="connsiteY19" fmla="*/ 47625 h 759618"/>
                <a:gd name="connsiteX20" fmla="*/ 652462 w 825838"/>
                <a:gd name="connsiteY20" fmla="*/ 57150 h 759618"/>
                <a:gd name="connsiteX21" fmla="*/ 659606 w 825838"/>
                <a:gd name="connsiteY21" fmla="*/ 61912 h 759618"/>
                <a:gd name="connsiteX22" fmla="*/ 666750 w 825838"/>
                <a:gd name="connsiteY22" fmla="*/ 66675 h 759618"/>
                <a:gd name="connsiteX23" fmla="*/ 673893 w 825838"/>
                <a:gd name="connsiteY23" fmla="*/ 76200 h 759618"/>
                <a:gd name="connsiteX24" fmla="*/ 681037 w 825838"/>
                <a:gd name="connsiteY24" fmla="*/ 83343 h 759618"/>
                <a:gd name="connsiteX25" fmla="*/ 690562 w 825838"/>
                <a:gd name="connsiteY25" fmla="*/ 97631 h 759618"/>
                <a:gd name="connsiteX26" fmla="*/ 695325 w 825838"/>
                <a:gd name="connsiteY26" fmla="*/ 104775 h 759618"/>
                <a:gd name="connsiteX27" fmla="*/ 702468 w 825838"/>
                <a:gd name="connsiteY27" fmla="*/ 111918 h 759618"/>
                <a:gd name="connsiteX28" fmla="*/ 711993 w 825838"/>
                <a:gd name="connsiteY28" fmla="*/ 128587 h 759618"/>
                <a:gd name="connsiteX29" fmla="*/ 716756 w 825838"/>
                <a:gd name="connsiteY29" fmla="*/ 135731 h 759618"/>
                <a:gd name="connsiteX30" fmla="*/ 723900 w 825838"/>
                <a:gd name="connsiteY30" fmla="*/ 152400 h 759618"/>
                <a:gd name="connsiteX31" fmla="*/ 726281 w 825838"/>
                <a:gd name="connsiteY31" fmla="*/ 159543 h 759618"/>
                <a:gd name="connsiteX32" fmla="*/ 731043 w 825838"/>
                <a:gd name="connsiteY32" fmla="*/ 166687 h 759618"/>
                <a:gd name="connsiteX33" fmla="*/ 733425 w 825838"/>
                <a:gd name="connsiteY33" fmla="*/ 173831 h 759618"/>
                <a:gd name="connsiteX34" fmla="*/ 738187 w 825838"/>
                <a:gd name="connsiteY34" fmla="*/ 185737 h 759618"/>
                <a:gd name="connsiteX35" fmla="*/ 747712 w 825838"/>
                <a:gd name="connsiteY35" fmla="*/ 200025 h 759618"/>
                <a:gd name="connsiteX36" fmla="*/ 762000 w 825838"/>
                <a:gd name="connsiteY36" fmla="*/ 211931 h 759618"/>
                <a:gd name="connsiteX37" fmla="*/ 771525 w 825838"/>
                <a:gd name="connsiteY37" fmla="*/ 226218 h 759618"/>
                <a:gd name="connsiteX38" fmla="*/ 776287 w 825838"/>
                <a:gd name="connsiteY38" fmla="*/ 233362 h 759618"/>
                <a:gd name="connsiteX39" fmla="*/ 788193 w 825838"/>
                <a:gd name="connsiteY39" fmla="*/ 247650 h 759618"/>
                <a:gd name="connsiteX40" fmla="*/ 790575 w 825838"/>
                <a:gd name="connsiteY40" fmla="*/ 257175 h 759618"/>
                <a:gd name="connsiteX41" fmla="*/ 800100 w 825838"/>
                <a:gd name="connsiteY41" fmla="*/ 271462 h 759618"/>
                <a:gd name="connsiteX42" fmla="*/ 807243 w 825838"/>
                <a:gd name="connsiteY42" fmla="*/ 295275 h 759618"/>
                <a:gd name="connsiteX43" fmla="*/ 809625 w 825838"/>
                <a:gd name="connsiteY43" fmla="*/ 302418 h 759618"/>
                <a:gd name="connsiteX44" fmla="*/ 814387 w 825838"/>
                <a:gd name="connsiteY44" fmla="*/ 330993 h 759618"/>
                <a:gd name="connsiteX45" fmla="*/ 816768 w 825838"/>
                <a:gd name="connsiteY45" fmla="*/ 342900 h 759618"/>
                <a:gd name="connsiteX46" fmla="*/ 821531 w 825838"/>
                <a:gd name="connsiteY46" fmla="*/ 371475 h 759618"/>
                <a:gd name="connsiteX47" fmla="*/ 823912 w 825838"/>
                <a:gd name="connsiteY47" fmla="*/ 385762 h 759618"/>
                <a:gd name="connsiteX48" fmla="*/ 790575 w 825838"/>
                <a:gd name="connsiteY48" fmla="*/ 759618 h 759618"/>
                <a:gd name="connsiteX0" fmla="*/ 0 w 822883"/>
                <a:gd name="connsiteY0" fmla="*/ 2381 h 759618"/>
                <a:gd name="connsiteX1" fmla="*/ 116681 w 822883"/>
                <a:gd name="connsiteY1" fmla="*/ 4762 h 759618"/>
                <a:gd name="connsiteX2" fmla="*/ 140493 w 822883"/>
                <a:gd name="connsiteY2" fmla="*/ 9525 h 759618"/>
                <a:gd name="connsiteX3" fmla="*/ 169068 w 822883"/>
                <a:gd name="connsiteY3" fmla="*/ 11906 h 759618"/>
                <a:gd name="connsiteX4" fmla="*/ 307181 w 822883"/>
                <a:gd name="connsiteY4" fmla="*/ 7143 h 759618"/>
                <a:gd name="connsiteX5" fmla="*/ 316706 w 822883"/>
                <a:gd name="connsiteY5" fmla="*/ 4762 h 759618"/>
                <a:gd name="connsiteX6" fmla="*/ 357187 w 822883"/>
                <a:gd name="connsiteY6" fmla="*/ 2381 h 759618"/>
                <a:gd name="connsiteX7" fmla="*/ 383381 w 822883"/>
                <a:gd name="connsiteY7" fmla="*/ 0 h 759618"/>
                <a:gd name="connsiteX8" fmla="*/ 476250 w 822883"/>
                <a:gd name="connsiteY8" fmla="*/ 2381 h 759618"/>
                <a:gd name="connsiteX9" fmla="*/ 502443 w 822883"/>
                <a:gd name="connsiteY9" fmla="*/ 7143 h 759618"/>
                <a:gd name="connsiteX10" fmla="*/ 528637 w 822883"/>
                <a:gd name="connsiteY10" fmla="*/ 9525 h 759618"/>
                <a:gd name="connsiteX11" fmla="*/ 542925 w 822883"/>
                <a:gd name="connsiteY11" fmla="*/ 14287 h 759618"/>
                <a:gd name="connsiteX12" fmla="*/ 550068 w 822883"/>
                <a:gd name="connsiteY12" fmla="*/ 16668 h 759618"/>
                <a:gd name="connsiteX13" fmla="*/ 561975 w 822883"/>
                <a:gd name="connsiteY13" fmla="*/ 21431 h 759618"/>
                <a:gd name="connsiteX14" fmla="*/ 573881 w 822883"/>
                <a:gd name="connsiteY14" fmla="*/ 23812 h 759618"/>
                <a:gd name="connsiteX15" fmla="*/ 583406 w 822883"/>
                <a:gd name="connsiteY15" fmla="*/ 26193 h 759618"/>
                <a:gd name="connsiteX16" fmla="*/ 600075 w 822883"/>
                <a:gd name="connsiteY16" fmla="*/ 33337 h 759618"/>
                <a:gd name="connsiteX17" fmla="*/ 619125 w 822883"/>
                <a:gd name="connsiteY17" fmla="*/ 40481 h 759618"/>
                <a:gd name="connsiteX18" fmla="*/ 628650 w 822883"/>
                <a:gd name="connsiteY18" fmla="*/ 45243 h 759618"/>
                <a:gd name="connsiteX19" fmla="*/ 638175 w 822883"/>
                <a:gd name="connsiteY19" fmla="*/ 47625 h 759618"/>
                <a:gd name="connsiteX20" fmla="*/ 652462 w 822883"/>
                <a:gd name="connsiteY20" fmla="*/ 57150 h 759618"/>
                <a:gd name="connsiteX21" fmla="*/ 659606 w 822883"/>
                <a:gd name="connsiteY21" fmla="*/ 61912 h 759618"/>
                <a:gd name="connsiteX22" fmla="*/ 666750 w 822883"/>
                <a:gd name="connsiteY22" fmla="*/ 66675 h 759618"/>
                <a:gd name="connsiteX23" fmla="*/ 673893 w 822883"/>
                <a:gd name="connsiteY23" fmla="*/ 76200 h 759618"/>
                <a:gd name="connsiteX24" fmla="*/ 681037 w 822883"/>
                <a:gd name="connsiteY24" fmla="*/ 83343 h 759618"/>
                <a:gd name="connsiteX25" fmla="*/ 690562 w 822883"/>
                <a:gd name="connsiteY25" fmla="*/ 97631 h 759618"/>
                <a:gd name="connsiteX26" fmla="*/ 695325 w 822883"/>
                <a:gd name="connsiteY26" fmla="*/ 104775 h 759618"/>
                <a:gd name="connsiteX27" fmla="*/ 702468 w 822883"/>
                <a:gd name="connsiteY27" fmla="*/ 111918 h 759618"/>
                <a:gd name="connsiteX28" fmla="*/ 711993 w 822883"/>
                <a:gd name="connsiteY28" fmla="*/ 128587 h 759618"/>
                <a:gd name="connsiteX29" fmla="*/ 716756 w 822883"/>
                <a:gd name="connsiteY29" fmla="*/ 135731 h 759618"/>
                <a:gd name="connsiteX30" fmla="*/ 723900 w 822883"/>
                <a:gd name="connsiteY30" fmla="*/ 152400 h 759618"/>
                <a:gd name="connsiteX31" fmla="*/ 726281 w 822883"/>
                <a:gd name="connsiteY31" fmla="*/ 159543 h 759618"/>
                <a:gd name="connsiteX32" fmla="*/ 731043 w 822883"/>
                <a:gd name="connsiteY32" fmla="*/ 166687 h 759618"/>
                <a:gd name="connsiteX33" fmla="*/ 733425 w 822883"/>
                <a:gd name="connsiteY33" fmla="*/ 173831 h 759618"/>
                <a:gd name="connsiteX34" fmla="*/ 738187 w 822883"/>
                <a:gd name="connsiteY34" fmla="*/ 185737 h 759618"/>
                <a:gd name="connsiteX35" fmla="*/ 747712 w 822883"/>
                <a:gd name="connsiteY35" fmla="*/ 200025 h 759618"/>
                <a:gd name="connsiteX36" fmla="*/ 762000 w 822883"/>
                <a:gd name="connsiteY36" fmla="*/ 211931 h 759618"/>
                <a:gd name="connsiteX37" fmla="*/ 771525 w 822883"/>
                <a:gd name="connsiteY37" fmla="*/ 226218 h 759618"/>
                <a:gd name="connsiteX38" fmla="*/ 776287 w 822883"/>
                <a:gd name="connsiteY38" fmla="*/ 233362 h 759618"/>
                <a:gd name="connsiteX39" fmla="*/ 788193 w 822883"/>
                <a:gd name="connsiteY39" fmla="*/ 247650 h 759618"/>
                <a:gd name="connsiteX40" fmla="*/ 790575 w 822883"/>
                <a:gd name="connsiteY40" fmla="*/ 257175 h 759618"/>
                <a:gd name="connsiteX41" fmla="*/ 800100 w 822883"/>
                <a:gd name="connsiteY41" fmla="*/ 271462 h 759618"/>
                <a:gd name="connsiteX42" fmla="*/ 807243 w 822883"/>
                <a:gd name="connsiteY42" fmla="*/ 295275 h 759618"/>
                <a:gd name="connsiteX43" fmla="*/ 809625 w 822883"/>
                <a:gd name="connsiteY43" fmla="*/ 302418 h 759618"/>
                <a:gd name="connsiteX44" fmla="*/ 814387 w 822883"/>
                <a:gd name="connsiteY44" fmla="*/ 330993 h 759618"/>
                <a:gd name="connsiteX45" fmla="*/ 816768 w 822883"/>
                <a:gd name="connsiteY45" fmla="*/ 342900 h 759618"/>
                <a:gd name="connsiteX46" fmla="*/ 821531 w 822883"/>
                <a:gd name="connsiteY46" fmla="*/ 371475 h 759618"/>
                <a:gd name="connsiteX47" fmla="*/ 790575 w 822883"/>
                <a:gd name="connsiteY47" fmla="*/ 759618 h 759618"/>
                <a:gd name="connsiteX0" fmla="*/ 0 w 818164"/>
                <a:gd name="connsiteY0" fmla="*/ 2381 h 759618"/>
                <a:gd name="connsiteX1" fmla="*/ 116681 w 818164"/>
                <a:gd name="connsiteY1" fmla="*/ 4762 h 759618"/>
                <a:gd name="connsiteX2" fmla="*/ 140493 w 818164"/>
                <a:gd name="connsiteY2" fmla="*/ 9525 h 759618"/>
                <a:gd name="connsiteX3" fmla="*/ 169068 w 818164"/>
                <a:gd name="connsiteY3" fmla="*/ 11906 h 759618"/>
                <a:gd name="connsiteX4" fmla="*/ 307181 w 818164"/>
                <a:gd name="connsiteY4" fmla="*/ 7143 h 759618"/>
                <a:gd name="connsiteX5" fmla="*/ 316706 w 818164"/>
                <a:gd name="connsiteY5" fmla="*/ 4762 h 759618"/>
                <a:gd name="connsiteX6" fmla="*/ 357187 w 818164"/>
                <a:gd name="connsiteY6" fmla="*/ 2381 h 759618"/>
                <a:gd name="connsiteX7" fmla="*/ 383381 w 818164"/>
                <a:gd name="connsiteY7" fmla="*/ 0 h 759618"/>
                <a:gd name="connsiteX8" fmla="*/ 476250 w 818164"/>
                <a:gd name="connsiteY8" fmla="*/ 2381 h 759618"/>
                <a:gd name="connsiteX9" fmla="*/ 502443 w 818164"/>
                <a:gd name="connsiteY9" fmla="*/ 7143 h 759618"/>
                <a:gd name="connsiteX10" fmla="*/ 528637 w 818164"/>
                <a:gd name="connsiteY10" fmla="*/ 9525 h 759618"/>
                <a:gd name="connsiteX11" fmla="*/ 542925 w 818164"/>
                <a:gd name="connsiteY11" fmla="*/ 14287 h 759618"/>
                <a:gd name="connsiteX12" fmla="*/ 550068 w 818164"/>
                <a:gd name="connsiteY12" fmla="*/ 16668 h 759618"/>
                <a:gd name="connsiteX13" fmla="*/ 561975 w 818164"/>
                <a:gd name="connsiteY13" fmla="*/ 21431 h 759618"/>
                <a:gd name="connsiteX14" fmla="*/ 573881 w 818164"/>
                <a:gd name="connsiteY14" fmla="*/ 23812 h 759618"/>
                <a:gd name="connsiteX15" fmla="*/ 583406 w 818164"/>
                <a:gd name="connsiteY15" fmla="*/ 26193 h 759618"/>
                <a:gd name="connsiteX16" fmla="*/ 600075 w 818164"/>
                <a:gd name="connsiteY16" fmla="*/ 33337 h 759618"/>
                <a:gd name="connsiteX17" fmla="*/ 619125 w 818164"/>
                <a:gd name="connsiteY17" fmla="*/ 40481 h 759618"/>
                <a:gd name="connsiteX18" fmla="*/ 628650 w 818164"/>
                <a:gd name="connsiteY18" fmla="*/ 45243 h 759618"/>
                <a:gd name="connsiteX19" fmla="*/ 638175 w 818164"/>
                <a:gd name="connsiteY19" fmla="*/ 47625 h 759618"/>
                <a:gd name="connsiteX20" fmla="*/ 652462 w 818164"/>
                <a:gd name="connsiteY20" fmla="*/ 57150 h 759618"/>
                <a:gd name="connsiteX21" fmla="*/ 659606 w 818164"/>
                <a:gd name="connsiteY21" fmla="*/ 61912 h 759618"/>
                <a:gd name="connsiteX22" fmla="*/ 666750 w 818164"/>
                <a:gd name="connsiteY22" fmla="*/ 66675 h 759618"/>
                <a:gd name="connsiteX23" fmla="*/ 673893 w 818164"/>
                <a:gd name="connsiteY23" fmla="*/ 76200 h 759618"/>
                <a:gd name="connsiteX24" fmla="*/ 681037 w 818164"/>
                <a:gd name="connsiteY24" fmla="*/ 83343 h 759618"/>
                <a:gd name="connsiteX25" fmla="*/ 690562 w 818164"/>
                <a:gd name="connsiteY25" fmla="*/ 97631 h 759618"/>
                <a:gd name="connsiteX26" fmla="*/ 695325 w 818164"/>
                <a:gd name="connsiteY26" fmla="*/ 104775 h 759618"/>
                <a:gd name="connsiteX27" fmla="*/ 702468 w 818164"/>
                <a:gd name="connsiteY27" fmla="*/ 111918 h 759618"/>
                <a:gd name="connsiteX28" fmla="*/ 711993 w 818164"/>
                <a:gd name="connsiteY28" fmla="*/ 128587 h 759618"/>
                <a:gd name="connsiteX29" fmla="*/ 716756 w 818164"/>
                <a:gd name="connsiteY29" fmla="*/ 135731 h 759618"/>
                <a:gd name="connsiteX30" fmla="*/ 723900 w 818164"/>
                <a:gd name="connsiteY30" fmla="*/ 152400 h 759618"/>
                <a:gd name="connsiteX31" fmla="*/ 726281 w 818164"/>
                <a:gd name="connsiteY31" fmla="*/ 159543 h 759618"/>
                <a:gd name="connsiteX32" fmla="*/ 731043 w 818164"/>
                <a:gd name="connsiteY32" fmla="*/ 166687 h 759618"/>
                <a:gd name="connsiteX33" fmla="*/ 733425 w 818164"/>
                <a:gd name="connsiteY33" fmla="*/ 173831 h 759618"/>
                <a:gd name="connsiteX34" fmla="*/ 738187 w 818164"/>
                <a:gd name="connsiteY34" fmla="*/ 185737 h 759618"/>
                <a:gd name="connsiteX35" fmla="*/ 747712 w 818164"/>
                <a:gd name="connsiteY35" fmla="*/ 200025 h 759618"/>
                <a:gd name="connsiteX36" fmla="*/ 762000 w 818164"/>
                <a:gd name="connsiteY36" fmla="*/ 211931 h 759618"/>
                <a:gd name="connsiteX37" fmla="*/ 771525 w 818164"/>
                <a:gd name="connsiteY37" fmla="*/ 226218 h 759618"/>
                <a:gd name="connsiteX38" fmla="*/ 776287 w 818164"/>
                <a:gd name="connsiteY38" fmla="*/ 233362 h 759618"/>
                <a:gd name="connsiteX39" fmla="*/ 788193 w 818164"/>
                <a:gd name="connsiteY39" fmla="*/ 247650 h 759618"/>
                <a:gd name="connsiteX40" fmla="*/ 790575 w 818164"/>
                <a:gd name="connsiteY40" fmla="*/ 257175 h 759618"/>
                <a:gd name="connsiteX41" fmla="*/ 800100 w 818164"/>
                <a:gd name="connsiteY41" fmla="*/ 271462 h 759618"/>
                <a:gd name="connsiteX42" fmla="*/ 807243 w 818164"/>
                <a:gd name="connsiteY42" fmla="*/ 295275 h 759618"/>
                <a:gd name="connsiteX43" fmla="*/ 809625 w 818164"/>
                <a:gd name="connsiteY43" fmla="*/ 302418 h 759618"/>
                <a:gd name="connsiteX44" fmla="*/ 814387 w 818164"/>
                <a:gd name="connsiteY44" fmla="*/ 330993 h 759618"/>
                <a:gd name="connsiteX45" fmla="*/ 816768 w 818164"/>
                <a:gd name="connsiteY45" fmla="*/ 342900 h 759618"/>
                <a:gd name="connsiteX46" fmla="*/ 790575 w 818164"/>
                <a:gd name="connsiteY46" fmla="*/ 759618 h 759618"/>
                <a:gd name="connsiteX0" fmla="*/ 0 w 815819"/>
                <a:gd name="connsiteY0" fmla="*/ 2381 h 759618"/>
                <a:gd name="connsiteX1" fmla="*/ 116681 w 815819"/>
                <a:gd name="connsiteY1" fmla="*/ 4762 h 759618"/>
                <a:gd name="connsiteX2" fmla="*/ 140493 w 815819"/>
                <a:gd name="connsiteY2" fmla="*/ 9525 h 759618"/>
                <a:gd name="connsiteX3" fmla="*/ 169068 w 815819"/>
                <a:gd name="connsiteY3" fmla="*/ 11906 h 759618"/>
                <a:gd name="connsiteX4" fmla="*/ 307181 w 815819"/>
                <a:gd name="connsiteY4" fmla="*/ 7143 h 759618"/>
                <a:gd name="connsiteX5" fmla="*/ 316706 w 815819"/>
                <a:gd name="connsiteY5" fmla="*/ 4762 h 759618"/>
                <a:gd name="connsiteX6" fmla="*/ 357187 w 815819"/>
                <a:gd name="connsiteY6" fmla="*/ 2381 h 759618"/>
                <a:gd name="connsiteX7" fmla="*/ 383381 w 815819"/>
                <a:gd name="connsiteY7" fmla="*/ 0 h 759618"/>
                <a:gd name="connsiteX8" fmla="*/ 476250 w 815819"/>
                <a:gd name="connsiteY8" fmla="*/ 2381 h 759618"/>
                <a:gd name="connsiteX9" fmla="*/ 502443 w 815819"/>
                <a:gd name="connsiteY9" fmla="*/ 7143 h 759618"/>
                <a:gd name="connsiteX10" fmla="*/ 528637 w 815819"/>
                <a:gd name="connsiteY10" fmla="*/ 9525 h 759618"/>
                <a:gd name="connsiteX11" fmla="*/ 542925 w 815819"/>
                <a:gd name="connsiteY11" fmla="*/ 14287 h 759618"/>
                <a:gd name="connsiteX12" fmla="*/ 550068 w 815819"/>
                <a:gd name="connsiteY12" fmla="*/ 16668 h 759618"/>
                <a:gd name="connsiteX13" fmla="*/ 561975 w 815819"/>
                <a:gd name="connsiteY13" fmla="*/ 21431 h 759618"/>
                <a:gd name="connsiteX14" fmla="*/ 573881 w 815819"/>
                <a:gd name="connsiteY14" fmla="*/ 23812 h 759618"/>
                <a:gd name="connsiteX15" fmla="*/ 583406 w 815819"/>
                <a:gd name="connsiteY15" fmla="*/ 26193 h 759618"/>
                <a:gd name="connsiteX16" fmla="*/ 600075 w 815819"/>
                <a:gd name="connsiteY16" fmla="*/ 33337 h 759618"/>
                <a:gd name="connsiteX17" fmla="*/ 619125 w 815819"/>
                <a:gd name="connsiteY17" fmla="*/ 40481 h 759618"/>
                <a:gd name="connsiteX18" fmla="*/ 628650 w 815819"/>
                <a:gd name="connsiteY18" fmla="*/ 45243 h 759618"/>
                <a:gd name="connsiteX19" fmla="*/ 638175 w 815819"/>
                <a:gd name="connsiteY19" fmla="*/ 47625 h 759618"/>
                <a:gd name="connsiteX20" fmla="*/ 652462 w 815819"/>
                <a:gd name="connsiteY20" fmla="*/ 57150 h 759618"/>
                <a:gd name="connsiteX21" fmla="*/ 659606 w 815819"/>
                <a:gd name="connsiteY21" fmla="*/ 61912 h 759618"/>
                <a:gd name="connsiteX22" fmla="*/ 666750 w 815819"/>
                <a:gd name="connsiteY22" fmla="*/ 66675 h 759618"/>
                <a:gd name="connsiteX23" fmla="*/ 673893 w 815819"/>
                <a:gd name="connsiteY23" fmla="*/ 76200 h 759618"/>
                <a:gd name="connsiteX24" fmla="*/ 681037 w 815819"/>
                <a:gd name="connsiteY24" fmla="*/ 83343 h 759618"/>
                <a:gd name="connsiteX25" fmla="*/ 690562 w 815819"/>
                <a:gd name="connsiteY25" fmla="*/ 97631 h 759618"/>
                <a:gd name="connsiteX26" fmla="*/ 695325 w 815819"/>
                <a:gd name="connsiteY26" fmla="*/ 104775 h 759618"/>
                <a:gd name="connsiteX27" fmla="*/ 702468 w 815819"/>
                <a:gd name="connsiteY27" fmla="*/ 111918 h 759618"/>
                <a:gd name="connsiteX28" fmla="*/ 711993 w 815819"/>
                <a:gd name="connsiteY28" fmla="*/ 128587 h 759618"/>
                <a:gd name="connsiteX29" fmla="*/ 716756 w 815819"/>
                <a:gd name="connsiteY29" fmla="*/ 135731 h 759618"/>
                <a:gd name="connsiteX30" fmla="*/ 723900 w 815819"/>
                <a:gd name="connsiteY30" fmla="*/ 152400 h 759618"/>
                <a:gd name="connsiteX31" fmla="*/ 726281 w 815819"/>
                <a:gd name="connsiteY31" fmla="*/ 159543 h 759618"/>
                <a:gd name="connsiteX32" fmla="*/ 731043 w 815819"/>
                <a:gd name="connsiteY32" fmla="*/ 166687 h 759618"/>
                <a:gd name="connsiteX33" fmla="*/ 733425 w 815819"/>
                <a:gd name="connsiteY33" fmla="*/ 173831 h 759618"/>
                <a:gd name="connsiteX34" fmla="*/ 738187 w 815819"/>
                <a:gd name="connsiteY34" fmla="*/ 185737 h 759618"/>
                <a:gd name="connsiteX35" fmla="*/ 747712 w 815819"/>
                <a:gd name="connsiteY35" fmla="*/ 200025 h 759618"/>
                <a:gd name="connsiteX36" fmla="*/ 762000 w 815819"/>
                <a:gd name="connsiteY36" fmla="*/ 211931 h 759618"/>
                <a:gd name="connsiteX37" fmla="*/ 771525 w 815819"/>
                <a:gd name="connsiteY37" fmla="*/ 226218 h 759618"/>
                <a:gd name="connsiteX38" fmla="*/ 776287 w 815819"/>
                <a:gd name="connsiteY38" fmla="*/ 233362 h 759618"/>
                <a:gd name="connsiteX39" fmla="*/ 788193 w 815819"/>
                <a:gd name="connsiteY39" fmla="*/ 247650 h 759618"/>
                <a:gd name="connsiteX40" fmla="*/ 790575 w 815819"/>
                <a:gd name="connsiteY40" fmla="*/ 257175 h 759618"/>
                <a:gd name="connsiteX41" fmla="*/ 800100 w 815819"/>
                <a:gd name="connsiteY41" fmla="*/ 271462 h 759618"/>
                <a:gd name="connsiteX42" fmla="*/ 807243 w 815819"/>
                <a:gd name="connsiteY42" fmla="*/ 295275 h 759618"/>
                <a:gd name="connsiteX43" fmla="*/ 809625 w 815819"/>
                <a:gd name="connsiteY43" fmla="*/ 302418 h 759618"/>
                <a:gd name="connsiteX44" fmla="*/ 814387 w 815819"/>
                <a:gd name="connsiteY44" fmla="*/ 330993 h 759618"/>
                <a:gd name="connsiteX45" fmla="*/ 790575 w 815819"/>
                <a:gd name="connsiteY45" fmla="*/ 759618 h 759618"/>
                <a:gd name="connsiteX0" fmla="*/ 0 w 810539"/>
                <a:gd name="connsiteY0" fmla="*/ 2381 h 759618"/>
                <a:gd name="connsiteX1" fmla="*/ 116681 w 810539"/>
                <a:gd name="connsiteY1" fmla="*/ 4762 h 759618"/>
                <a:gd name="connsiteX2" fmla="*/ 140493 w 810539"/>
                <a:gd name="connsiteY2" fmla="*/ 9525 h 759618"/>
                <a:gd name="connsiteX3" fmla="*/ 169068 w 810539"/>
                <a:gd name="connsiteY3" fmla="*/ 11906 h 759618"/>
                <a:gd name="connsiteX4" fmla="*/ 307181 w 810539"/>
                <a:gd name="connsiteY4" fmla="*/ 7143 h 759618"/>
                <a:gd name="connsiteX5" fmla="*/ 316706 w 810539"/>
                <a:gd name="connsiteY5" fmla="*/ 4762 h 759618"/>
                <a:gd name="connsiteX6" fmla="*/ 357187 w 810539"/>
                <a:gd name="connsiteY6" fmla="*/ 2381 h 759618"/>
                <a:gd name="connsiteX7" fmla="*/ 383381 w 810539"/>
                <a:gd name="connsiteY7" fmla="*/ 0 h 759618"/>
                <a:gd name="connsiteX8" fmla="*/ 476250 w 810539"/>
                <a:gd name="connsiteY8" fmla="*/ 2381 h 759618"/>
                <a:gd name="connsiteX9" fmla="*/ 502443 w 810539"/>
                <a:gd name="connsiteY9" fmla="*/ 7143 h 759618"/>
                <a:gd name="connsiteX10" fmla="*/ 528637 w 810539"/>
                <a:gd name="connsiteY10" fmla="*/ 9525 h 759618"/>
                <a:gd name="connsiteX11" fmla="*/ 542925 w 810539"/>
                <a:gd name="connsiteY11" fmla="*/ 14287 h 759618"/>
                <a:gd name="connsiteX12" fmla="*/ 550068 w 810539"/>
                <a:gd name="connsiteY12" fmla="*/ 16668 h 759618"/>
                <a:gd name="connsiteX13" fmla="*/ 561975 w 810539"/>
                <a:gd name="connsiteY13" fmla="*/ 21431 h 759618"/>
                <a:gd name="connsiteX14" fmla="*/ 573881 w 810539"/>
                <a:gd name="connsiteY14" fmla="*/ 23812 h 759618"/>
                <a:gd name="connsiteX15" fmla="*/ 583406 w 810539"/>
                <a:gd name="connsiteY15" fmla="*/ 26193 h 759618"/>
                <a:gd name="connsiteX16" fmla="*/ 600075 w 810539"/>
                <a:gd name="connsiteY16" fmla="*/ 33337 h 759618"/>
                <a:gd name="connsiteX17" fmla="*/ 619125 w 810539"/>
                <a:gd name="connsiteY17" fmla="*/ 40481 h 759618"/>
                <a:gd name="connsiteX18" fmla="*/ 628650 w 810539"/>
                <a:gd name="connsiteY18" fmla="*/ 45243 h 759618"/>
                <a:gd name="connsiteX19" fmla="*/ 638175 w 810539"/>
                <a:gd name="connsiteY19" fmla="*/ 47625 h 759618"/>
                <a:gd name="connsiteX20" fmla="*/ 652462 w 810539"/>
                <a:gd name="connsiteY20" fmla="*/ 57150 h 759618"/>
                <a:gd name="connsiteX21" fmla="*/ 659606 w 810539"/>
                <a:gd name="connsiteY21" fmla="*/ 61912 h 759618"/>
                <a:gd name="connsiteX22" fmla="*/ 666750 w 810539"/>
                <a:gd name="connsiteY22" fmla="*/ 66675 h 759618"/>
                <a:gd name="connsiteX23" fmla="*/ 673893 w 810539"/>
                <a:gd name="connsiteY23" fmla="*/ 76200 h 759618"/>
                <a:gd name="connsiteX24" fmla="*/ 681037 w 810539"/>
                <a:gd name="connsiteY24" fmla="*/ 83343 h 759618"/>
                <a:gd name="connsiteX25" fmla="*/ 690562 w 810539"/>
                <a:gd name="connsiteY25" fmla="*/ 97631 h 759618"/>
                <a:gd name="connsiteX26" fmla="*/ 695325 w 810539"/>
                <a:gd name="connsiteY26" fmla="*/ 104775 h 759618"/>
                <a:gd name="connsiteX27" fmla="*/ 702468 w 810539"/>
                <a:gd name="connsiteY27" fmla="*/ 111918 h 759618"/>
                <a:gd name="connsiteX28" fmla="*/ 711993 w 810539"/>
                <a:gd name="connsiteY28" fmla="*/ 128587 h 759618"/>
                <a:gd name="connsiteX29" fmla="*/ 716756 w 810539"/>
                <a:gd name="connsiteY29" fmla="*/ 135731 h 759618"/>
                <a:gd name="connsiteX30" fmla="*/ 723900 w 810539"/>
                <a:gd name="connsiteY30" fmla="*/ 152400 h 759618"/>
                <a:gd name="connsiteX31" fmla="*/ 726281 w 810539"/>
                <a:gd name="connsiteY31" fmla="*/ 159543 h 759618"/>
                <a:gd name="connsiteX32" fmla="*/ 731043 w 810539"/>
                <a:gd name="connsiteY32" fmla="*/ 166687 h 759618"/>
                <a:gd name="connsiteX33" fmla="*/ 733425 w 810539"/>
                <a:gd name="connsiteY33" fmla="*/ 173831 h 759618"/>
                <a:gd name="connsiteX34" fmla="*/ 738187 w 810539"/>
                <a:gd name="connsiteY34" fmla="*/ 185737 h 759618"/>
                <a:gd name="connsiteX35" fmla="*/ 747712 w 810539"/>
                <a:gd name="connsiteY35" fmla="*/ 200025 h 759618"/>
                <a:gd name="connsiteX36" fmla="*/ 762000 w 810539"/>
                <a:gd name="connsiteY36" fmla="*/ 211931 h 759618"/>
                <a:gd name="connsiteX37" fmla="*/ 771525 w 810539"/>
                <a:gd name="connsiteY37" fmla="*/ 226218 h 759618"/>
                <a:gd name="connsiteX38" fmla="*/ 776287 w 810539"/>
                <a:gd name="connsiteY38" fmla="*/ 233362 h 759618"/>
                <a:gd name="connsiteX39" fmla="*/ 788193 w 810539"/>
                <a:gd name="connsiteY39" fmla="*/ 247650 h 759618"/>
                <a:gd name="connsiteX40" fmla="*/ 790575 w 810539"/>
                <a:gd name="connsiteY40" fmla="*/ 257175 h 759618"/>
                <a:gd name="connsiteX41" fmla="*/ 800100 w 810539"/>
                <a:gd name="connsiteY41" fmla="*/ 271462 h 759618"/>
                <a:gd name="connsiteX42" fmla="*/ 807243 w 810539"/>
                <a:gd name="connsiteY42" fmla="*/ 295275 h 759618"/>
                <a:gd name="connsiteX43" fmla="*/ 809625 w 810539"/>
                <a:gd name="connsiteY43" fmla="*/ 302418 h 759618"/>
                <a:gd name="connsiteX44" fmla="*/ 790575 w 810539"/>
                <a:gd name="connsiteY44" fmla="*/ 759618 h 759618"/>
                <a:gd name="connsiteX0" fmla="*/ 0 w 807539"/>
                <a:gd name="connsiteY0" fmla="*/ 2381 h 759618"/>
                <a:gd name="connsiteX1" fmla="*/ 116681 w 807539"/>
                <a:gd name="connsiteY1" fmla="*/ 4762 h 759618"/>
                <a:gd name="connsiteX2" fmla="*/ 140493 w 807539"/>
                <a:gd name="connsiteY2" fmla="*/ 9525 h 759618"/>
                <a:gd name="connsiteX3" fmla="*/ 169068 w 807539"/>
                <a:gd name="connsiteY3" fmla="*/ 11906 h 759618"/>
                <a:gd name="connsiteX4" fmla="*/ 307181 w 807539"/>
                <a:gd name="connsiteY4" fmla="*/ 7143 h 759618"/>
                <a:gd name="connsiteX5" fmla="*/ 316706 w 807539"/>
                <a:gd name="connsiteY5" fmla="*/ 4762 h 759618"/>
                <a:gd name="connsiteX6" fmla="*/ 357187 w 807539"/>
                <a:gd name="connsiteY6" fmla="*/ 2381 h 759618"/>
                <a:gd name="connsiteX7" fmla="*/ 383381 w 807539"/>
                <a:gd name="connsiteY7" fmla="*/ 0 h 759618"/>
                <a:gd name="connsiteX8" fmla="*/ 476250 w 807539"/>
                <a:gd name="connsiteY8" fmla="*/ 2381 h 759618"/>
                <a:gd name="connsiteX9" fmla="*/ 502443 w 807539"/>
                <a:gd name="connsiteY9" fmla="*/ 7143 h 759618"/>
                <a:gd name="connsiteX10" fmla="*/ 528637 w 807539"/>
                <a:gd name="connsiteY10" fmla="*/ 9525 h 759618"/>
                <a:gd name="connsiteX11" fmla="*/ 542925 w 807539"/>
                <a:gd name="connsiteY11" fmla="*/ 14287 h 759618"/>
                <a:gd name="connsiteX12" fmla="*/ 550068 w 807539"/>
                <a:gd name="connsiteY12" fmla="*/ 16668 h 759618"/>
                <a:gd name="connsiteX13" fmla="*/ 561975 w 807539"/>
                <a:gd name="connsiteY13" fmla="*/ 21431 h 759618"/>
                <a:gd name="connsiteX14" fmla="*/ 573881 w 807539"/>
                <a:gd name="connsiteY14" fmla="*/ 23812 h 759618"/>
                <a:gd name="connsiteX15" fmla="*/ 583406 w 807539"/>
                <a:gd name="connsiteY15" fmla="*/ 26193 h 759618"/>
                <a:gd name="connsiteX16" fmla="*/ 600075 w 807539"/>
                <a:gd name="connsiteY16" fmla="*/ 33337 h 759618"/>
                <a:gd name="connsiteX17" fmla="*/ 619125 w 807539"/>
                <a:gd name="connsiteY17" fmla="*/ 40481 h 759618"/>
                <a:gd name="connsiteX18" fmla="*/ 628650 w 807539"/>
                <a:gd name="connsiteY18" fmla="*/ 45243 h 759618"/>
                <a:gd name="connsiteX19" fmla="*/ 638175 w 807539"/>
                <a:gd name="connsiteY19" fmla="*/ 47625 h 759618"/>
                <a:gd name="connsiteX20" fmla="*/ 652462 w 807539"/>
                <a:gd name="connsiteY20" fmla="*/ 57150 h 759618"/>
                <a:gd name="connsiteX21" fmla="*/ 659606 w 807539"/>
                <a:gd name="connsiteY21" fmla="*/ 61912 h 759618"/>
                <a:gd name="connsiteX22" fmla="*/ 666750 w 807539"/>
                <a:gd name="connsiteY22" fmla="*/ 66675 h 759618"/>
                <a:gd name="connsiteX23" fmla="*/ 673893 w 807539"/>
                <a:gd name="connsiteY23" fmla="*/ 76200 h 759618"/>
                <a:gd name="connsiteX24" fmla="*/ 681037 w 807539"/>
                <a:gd name="connsiteY24" fmla="*/ 83343 h 759618"/>
                <a:gd name="connsiteX25" fmla="*/ 690562 w 807539"/>
                <a:gd name="connsiteY25" fmla="*/ 97631 h 759618"/>
                <a:gd name="connsiteX26" fmla="*/ 695325 w 807539"/>
                <a:gd name="connsiteY26" fmla="*/ 104775 h 759618"/>
                <a:gd name="connsiteX27" fmla="*/ 702468 w 807539"/>
                <a:gd name="connsiteY27" fmla="*/ 111918 h 759618"/>
                <a:gd name="connsiteX28" fmla="*/ 711993 w 807539"/>
                <a:gd name="connsiteY28" fmla="*/ 128587 h 759618"/>
                <a:gd name="connsiteX29" fmla="*/ 716756 w 807539"/>
                <a:gd name="connsiteY29" fmla="*/ 135731 h 759618"/>
                <a:gd name="connsiteX30" fmla="*/ 723900 w 807539"/>
                <a:gd name="connsiteY30" fmla="*/ 152400 h 759618"/>
                <a:gd name="connsiteX31" fmla="*/ 726281 w 807539"/>
                <a:gd name="connsiteY31" fmla="*/ 159543 h 759618"/>
                <a:gd name="connsiteX32" fmla="*/ 731043 w 807539"/>
                <a:gd name="connsiteY32" fmla="*/ 166687 h 759618"/>
                <a:gd name="connsiteX33" fmla="*/ 733425 w 807539"/>
                <a:gd name="connsiteY33" fmla="*/ 173831 h 759618"/>
                <a:gd name="connsiteX34" fmla="*/ 738187 w 807539"/>
                <a:gd name="connsiteY34" fmla="*/ 185737 h 759618"/>
                <a:gd name="connsiteX35" fmla="*/ 747712 w 807539"/>
                <a:gd name="connsiteY35" fmla="*/ 200025 h 759618"/>
                <a:gd name="connsiteX36" fmla="*/ 762000 w 807539"/>
                <a:gd name="connsiteY36" fmla="*/ 211931 h 759618"/>
                <a:gd name="connsiteX37" fmla="*/ 771525 w 807539"/>
                <a:gd name="connsiteY37" fmla="*/ 226218 h 759618"/>
                <a:gd name="connsiteX38" fmla="*/ 776287 w 807539"/>
                <a:gd name="connsiteY38" fmla="*/ 233362 h 759618"/>
                <a:gd name="connsiteX39" fmla="*/ 788193 w 807539"/>
                <a:gd name="connsiteY39" fmla="*/ 247650 h 759618"/>
                <a:gd name="connsiteX40" fmla="*/ 790575 w 807539"/>
                <a:gd name="connsiteY40" fmla="*/ 257175 h 759618"/>
                <a:gd name="connsiteX41" fmla="*/ 800100 w 807539"/>
                <a:gd name="connsiteY41" fmla="*/ 271462 h 759618"/>
                <a:gd name="connsiteX42" fmla="*/ 807243 w 807539"/>
                <a:gd name="connsiteY42" fmla="*/ 295275 h 759618"/>
                <a:gd name="connsiteX43" fmla="*/ 790575 w 807539"/>
                <a:gd name="connsiteY43" fmla="*/ 759618 h 759618"/>
                <a:gd name="connsiteX0" fmla="*/ 0 w 800100"/>
                <a:gd name="connsiteY0" fmla="*/ 2381 h 759618"/>
                <a:gd name="connsiteX1" fmla="*/ 116681 w 800100"/>
                <a:gd name="connsiteY1" fmla="*/ 4762 h 759618"/>
                <a:gd name="connsiteX2" fmla="*/ 140493 w 800100"/>
                <a:gd name="connsiteY2" fmla="*/ 9525 h 759618"/>
                <a:gd name="connsiteX3" fmla="*/ 169068 w 800100"/>
                <a:gd name="connsiteY3" fmla="*/ 11906 h 759618"/>
                <a:gd name="connsiteX4" fmla="*/ 307181 w 800100"/>
                <a:gd name="connsiteY4" fmla="*/ 7143 h 759618"/>
                <a:gd name="connsiteX5" fmla="*/ 316706 w 800100"/>
                <a:gd name="connsiteY5" fmla="*/ 4762 h 759618"/>
                <a:gd name="connsiteX6" fmla="*/ 357187 w 800100"/>
                <a:gd name="connsiteY6" fmla="*/ 2381 h 759618"/>
                <a:gd name="connsiteX7" fmla="*/ 383381 w 800100"/>
                <a:gd name="connsiteY7" fmla="*/ 0 h 759618"/>
                <a:gd name="connsiteX8" fmla="*/ 476250 w 800100"/>
                <a:gd name="connsiteY8" fmla="*/ 2381 h 759618"/>
                <a:gd name="connsiteX9" fmla="*/ 502443 w 800100"/>
                <a:gd name="connsiteY9" fmla="*/ 7143 h 759618"/>
                <a:gd name="connsiteX10" fmla="*/ 528637 w 800100"/>
                <a:gd name="connsiteY10" fmla="*/ 9525 h 759618"/>
                <a:gd name="connsiteX11" fmla="*/ 542925 w 800100"/>
                <a:gd name="connsiteY11" fmla="*/ 14287 h 759618"/>
                <a:gd name="connsiteX12" fmla="*/ 550068 w 800100"/>
                <a:gd name="connsiteY12" fmla="*/ 16668 h 759618"/>
                <a:gd name="connsiteX13" fmla="*/ 561975 w 800100"/>
                <a:gd name="connsiteY13" fmla="*/ 21431 h 759618"/>
                <a:gd name="connsiteX14" fmla="*/ 573881 w 800100"/>
                <a:gd name="connsiteY14" fmla="*/ 23812 h 759618"/>
                <a:gd name="connsiteX15" fmla="*/ 583406 w 800100"/>
                <a:gd name="connsiteY15" fmla="*/ 26193 h 759618"/>
                <a:gd name="connsiteX16" fmla="*/ 600075 w 800100"/>
                <a:gd name="connsiteY16" fmla="*/ 33337 h 759618"/>
                <a:gd name="connsiteX17" fmla="*/ 619125 w 800100"/>
                <a:gd name="connsiteY17" fmla="*/ 40481 h 759618"/>
                <a:gd name="connsiteX18" fmla="*/ 628650 w 800100"/>
                <a:gd name="connsiteY18" fmla="*/ 45243 h 759618"/>
                <a:gd name="connsiteX19" fmla="*/ 638175 w 800100"/>
                <a:gd name="connsiteY19" fmla="*/ 47625 h 759618"/>
                <a:gd name="connsiteX20" fmla="*/ 652462 w 800100"/>
                <a:gd name="connsiteY20" fmla="*/ 57150 h 759618"/>
                <a:gd name="connsiteX21" fmla="*/ 659606 w 800100"/>
                <a:gd name="connsiteY21" fmla="*/ 61912 h 759618"/>
                <a:gd name="connsiteX22" fmla="*/ 666750 w 800100"/>
                <a:gd name="connsiteY22" fmla="*/ 66675 h 759618"/>
                <a:gd name="connsiteX23" fmla="*/ 673893 w 800100"/>
                <a:gd name="connsiteY23" fmla="*/ 76200 h 759618"/>
                <a:gd name="connsiteX24" fmla="*/ 681037 w 800100"/>
                <a:gd name="connsiteY24" fmla="*/ 83343 h 759618"/>
                <a:gd name="connsiteX25" fmla="*/ 690562 w 800100"/>
                <a:gd name="connsiteY25" fmla="*/ 97631 h 759618"/>
                <a:gd name="connsiteX26" fmla="*/ 695325 w 800100"/>
                <a:gd name="connsiteY26" fmla="*/ 104775 h 759618"/>
                <a:gd name="connsiteX27" fmla="*/ 702468 w 800100"/>
                <a:gd name="connsiteY27" fmla="*/ 111918 h 759618"/>
                <a:gd name="connsiteX28" fmla="*/ 711993 w 800100"/>
                <a:gd name="connsiteY28" fmla="*/ 128587 h 759618"/>
                <a:gd name="connsiteX29" fmla="*/ 716756 w 800100"/>
                <a:gd name="connsiteY29" fmla="*/ 135731 h 759618"/>
                <a:gd name="connsiteX30" fmla="*/ 723900 w 800100"/>
                <a:gd name="connsiteY30" fmla="*/ 152400 h 759618"/>
                <a:gd name="connsiteX31" fmla="*/ 726281 w 800100"/>
                <a:gd name="connsiteY31" fmla="*/ 159543 h 759618"/>
                <a:gd name="connsiteX32" fmla="*/ 731043 w 800100"/>
                <a:gd name="connsiteY32" fmla="*/ 166687 h 759618"/>
                <a:gd name="connsiteX33" fmla="*/ 733425 w 800100"/>
                <a:gd name="connsiteY33" fmla="*/ 173831 h 759618"/>
                <a:gd name="connsiteX34" fmla="*/ 738187 w 800100"/>
                <a:gd name="connsiteY34" fmla="*/ 185737 h 759618"/>
                <a:gd name="connsiteX35" fmla="*/ 747712 w 800100"/>
                <a:gd name="connsiteY35" fmla="*/ 200025 h 759618"/>
                <a:gd name="connsiteX36" fmla="*/ 762000 w 800100"/>
                <a:gd name="connsiteY36" fmla="*/ 211931 h 759618"/>
                <a:gd name="connsiteX37" fmla="*/ 771525 w 800100"/>
                <a:gd name="connsiteY37" fmla="*/ 226218 h 759618"/>
                <a:gd name="connsiteX38" fmla="*/ 776287 w 800100"/>
                <a:gd name="connsiteY38" fmla="*/ 233362 h 759618"/>
                <a:gd name="connsiteX39" fmla="*/ 788193 w 800100"/>
                <a:gd name="connsiteY39" fmla="*/ 247650 h 759618"/>
                <a:gd name="connsiteX40" fmla="*/ 790575 w 800100"/>
                <a:gd name="connsiteY40" fmla="*/ 257175 h 759618"/>
                <a:gd name="connsiteX41" fmla="*/ 800100 w 800100"/>
                <a:gd name="connsiteY41" fmla="*/ 271462 h 759618"/>
                <a:gd name="connsiteX42" fmla="*/ 790575 w 800100"/>
                <a:gd name="connsiteY42" fmla="*/ 759618 h 759618"/>
                <a:gd name="connsiteX0" fmla="*/ 0 w 790751"/>
                <a:gd name="connsiteY0" fmla="*/ 2381 h 759618"/>
                <a:gd name="connsiteX1" fmla="*/ 116681 w 790751"/>
                <a:gd name="connsiteY1" fmla="*/ 4762 h 759618"/>
                <a:gd name="connsiteX2" fmla="*/ 140493 w 790751"/>
                <a:gd name="connsiteY2" fmla="*/ 9525 h 759618"/>
                <a:gd name="connsiteX3" fmla="*/ 169068 w 790751"/>
                <a:gd name="connsiteY3" fmla="*/ 11906 h 759618"/>
                <a:gd name="connsiteX4" fmla="*/ 307181 w 790751"/>
                <a:gd name="connsiteY4" fmla="*/ 7143 h 759618"/>
                <a:gd name="connsiteX5" fmla="*/ 316706 w 790751"/>
                <a:gd name="connsiteY5" fmla="*/ 4762 h 759618"/>
                <a:gd name="connsiteX6" fmla="*/ 357187 w 790751"/>
                <a:gd name="connsiteY6" fmla="*/ 2381 h 759618"/>
                <a:gd name="connsiteX7" fmla="*/ 383381 w 790751"/>
                <a:gd name="connsiteY7" fmla="*/ 0 h 759618"/>
                <a:gd name="connsiteX8" fmla="*/ 476250 w 790751"/>
                <a:gd name="connsiteY8" fmla="*/ 2381 h 759618"/>
                <a:gd name="connsiteX9" fmla="*/ 502443 w 790751"/>
                <a:gd name="connsiteY9" fmla="*/ 7143 h 759618"/>
                <a:gd name="connsiteX10" fmla="*/ 528637 w 790751"/>
                <a:gd name="connsiteY10" fmla="*/ 9525 h 759618"/>
                <a:gd name="connsiteX11" fmla="*/ 542925 w 790751"/>
                <a:gd name="connsiteY11" fmla="*/ 14287 h 759618"/>
                <a:gd name="connsiteX12" fmla="*/ 550068 w 790751"/>
                <a:gd name="connsiteY12" fmla="*/ 16668 h 759618"/>
                <a:gd name="connsiteX13" fmla="*/ 561975 w 790751"/>
                <a:gd name="connsiteY13" fmla="*/ 21431 h 759618"/>
                <a:gd name="connsiteX14" fmla="*/ 573881 w 790751"/>
                <a:gd name="connsiteY14" fmla="*/ 23812 h 759618"/>
                <a:gd name="connsiteX15" fmla="*/ 583406 w 790751"/>
                <a:gd name="connsiteY15" fmla="*/ 26193 h 759618"/>
                <a:gd name="connsiteX16" fmla="*/ 600075 w 790751"/>
                <a:gd name="connsiteY16" fmla="*/ 33337 h 759618"/>
                <a:gd name="connsiteX17" fmla="*/ 619125 w 790751"/>
                <a:gd name="connsiteY17" fmla="*/ 40481 h 759618"/>
                <a:gd name="connsiteX18" fmla="*/ 628650 w 790751"/>
                <a:gd name="connsiteY18" fmla="*/ 45243 h 759618"/>
                <a:gd name="connsiteX19" fmla="*/ 638175 w 790751"/>
                <a:gd name="connsiteY19" fmla="*/ 47625 h 759618"/>
                <a:gd name="connsiteX20" fmla="*/ 652462 w 790751"/>
                <a:gd name="connsiteY20" fmla="*/ 57150 h 759618"/>
                <a:gd name="connsiteX21" fmla="*/ 659606 w 790751"/>
                <a:gd name="connsiteY21" fmla="*/ 61912 h 759618"/>
                <a:gd name="connsiteX22" fmla="*/ 666750 w 790751"/>
                <a:gd name="connsiteY22" fmla="*/ 66675 h 759618"/>
                <a:gd name="connsiteX23" fmla="*/ 673893 w 790751"/>
                <a:gd name="connsiteY23" fmla="*/ 76200 h 759618"/>
                <a:gd name="connsiteX24" fmla="*/ 681037 w 790751"/>
                <a:gd name="connsiteY24" fmla="*/ 83343 h 759618"/>
                <a:gd name="connsiteX25" fmla="*/ 690562 w 790751"/>
                <a:gd name="connsiteY25" fmla="*/ 97631 h 759618"/>
                <a:gd name="connsiteX26" fmla="*/ 695325 w 790751"/>
                <a:gd name="connsiteY26" fmla="*/ 104775 h 759618"/>
                <a:gd name="connsiteX27" fmla="*/ 702468 w 790751"/>
                <a:gd name="connsiteY27" fmla="*/ 111918 h 759618"/>
                <a:gd name="connsiteX28" fmla="*/ 711993 w 790751"/>
                <a:gd name="connsiteY28" fmla="*/ 128587 h 759618"/>
                <a:gd name="connsiteX29" fmla="*/ 716756 w 790751"/>
                <a:gd name="connsiteY29" fmla="*/ 135731 h 759618"/>
                <a:gd name="connsiteX30" fmla="*/ 723900 w 790751"/>
                <a:gd name="connsiteY30" fmla="*/ 152400 h 759618"/>
                <a:gd name="connsiteX31" fmla="*/ 726281 w 790751"/>
                <a:gd name="connsiteY31" fmla="*/ 159543 h 759618"/>
                <a:gd name="connsiteX32" fmla="*/ 731043 w 790751"/>
                <a:gd name="connsiteY32" fmla="*/ 166687 h 759618"/>
                <a:gd name="connsiteX33" fmla="*/ 733425 w 790751"/>
                <a:gd name="connsiteY33" fmla="*/ 173831 h 759618"/>
                <a:gd name="connsiteX34" fmla="*/ 738187 w 790751"/>
                <a:gd name="connsiteY34" fmla="*/ 185737 h 759618"/>
                <a:gd name="connsiteX35" fmla="*/ 747712 w 790751"/>
                <a:gd name="connsiteY35" fmla="*/ 200025 h 759618"/>
                <a:gd name="connsiteX36" fmla="*/ 762000 w 790751"/>
                <a:gd name="connsiteY36" fmla="*/ 211931 h 759618"/>
                <a:gd name="connsiteX37" fmla="*/ 771525 w 790751"/>
                <a:gd name="connsiteY37" fmla="*/ 226218 h 759618"/>
                <a:gd name="connsiteX38" fmla="*/ 776287 w 790751"/>
                <a:gd name="connsiteY38" fmla="*/ 233362 h 759618"/>
                <a:gd name="connsiteX39" fmla="*/ 788193 w 790751"/>
                <a:gd name="connsiteY39" fmla="*/ 247650 h 759618"/>
                <a:gd name="connsiteX40" fmla="*/ 790575 w 790751"/>
                <a:gd name="connsiteY40" fmla="*/ 257175 h 759618"/>
                <a:gd name="connsiteX41" fmla="*/ 790575 w 790751"/>
                <a:gd name="connsiteY4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88193 w 790575"/>
                <a:gd name="connsiteY39" fmla="*/ 247650 h 759618"/>
                <a:gd name="connsiteX40" fmla="*/ 790575 w 790575"/>
                <a:gd name="connsiteY4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90575 w 790575"/>
                <a:gd name="connsiteY3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90575 w 790575"/>
                <a:gd name="connsiteY3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90575 w 790575"/>
                <a:gd name="connsiteY3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90575 w 790575"/>
                <a:gd name="connsiteY3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90575 w 790575"/>
                <a:gd name="connsiteY3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90575 w 790575"/>
                <a:gd name="connsiteY3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90575 w 790575"/>
                <a:gd name="connsiteY3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90575 w 790575"/>
                <a:gd name="connsiteY3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90575 w 790575"/>
                <a:gd name="connsiteY3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90575 w 790575"/>
                <a:gd name="connsiteY3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90575 w 790575"/>
                <a:gd name="connsiteY2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90575 w 790575"/>
                <a:gd name="connsiteY2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90575 w 790575"/>
                <a:gd name="connsiteY2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790575 w 790575"/>
                <a:gd name="connsiteY2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790575 w 790575"/>
                <a:gd name="connsiteY2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790575 w 790575"/>
                <a:gd name="connsiteY2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790575 w 790575"/>
                <a:gd name="connsiteY2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790575 w 790575"/>
                <a:gd name="connsiteY2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790575 w 790575"/>
                <a:gd name="connsiteY21" fmla="*/ 759618 h 759618"/>
                <a:gd name="connsiteX0" fmla="*/ 0 w 790575"/>
                <a:gd name="connsiteY0" fmla="*/ 8037 h 765274"/>
                <a:gd name="connsiteX1" fmla="*/ 116681 w 790575"/>
                <a:gd name="connsiteY1" fmla="*/ 10418 h 765274"/>
                <a:gd name="connsiteX2" fmla="*/ 140493 w 790575"/>
                <a:gd name="connsiteY2" fmla="*/ 15181 h 765274"/>
                <a:gd name="connsiteX3" fmla="*/ 169068 w 790575"/>
                <a:gd name="connsiteY3" fmla="*/ 17562 h 765274"/>
                <a:gd name="connsiteX4" fmla="*/ 307181 w 790575"/>
                <a:gd name="connsiteY4" fmla="*/ 12799 h 765274"/>
                <a:gd name="connsiteX5" fmla="*/ 316706 w 790575"/>
                <a:gd name="connsiteY5" fmla="*/ 10418 h 765274"/>
                <a:gd name="connsiteX6" fmla="*/ 357187 w 790575"/>
                <a:gd name="connsiteY6" fmla="*/ 8037 h 765274"/>
                <a:gd name="connsiteX7" fmla="*/ 383381 w 790575"/>
                <a:gd name="connsiteY7" fmla="*/ 5656 h 765274"/>
                <a:gd name="connsiteX8" fmla="*/ 476250 w 790575"/>
                <a:gd name="connsiteY8" fmla="*/ 8037 h 765274"/>
                <a:gd name="connsiteX9" fmla="*/ 502443 w 790575"/>
                <a:gd name="connsiteY9" fmla="*/ 12799 h 765274"/>
                <a:gd name="connsiteX10" fmla="*/ 528637 w 790575"/>
                <a:gd name="connsiteY10" fmla="*/ 15181 h 765274"/>
                <a:gd name="connsiteX11" fmla="*/ 542925 w 790575"/>
                <a:gd name="connsiteY11" fmla="*/ 19943 h 765274"/>
                <a:gd name="connsiteX12" fmla="*/ 550068 w 790575"/>
                <a:gd name="connsiteY12" fmla="*/ 22324 h 765274"/>
                <a:gd name="connsiteX13" fmla="*/ 561975 w 790575"/>
                <a:gd name="connsiteY13" fmla="*/ 27087 h 765274"/>
                <a:gd name="connsiteX14" fmla="*/ 573881 w 790575"/>
                <a:gd name="connsiteY14" fmla="*/ 29468 h 765274"/>
                <a:gd name="connsiteX15" fmla="*/ 583406 w 790575"/>
                <a:gd name="connsiteY15" fmla="*/ 31849 h 765274"/>
                <a:gd name="connsiteX16" fmla="*/ 600075 w 790575"/>
                <a:gd name="connsiteY16" fmla="*/ 38993 h 765274"/>
                <a:gd name="connsiteX17" fmla="*/ 619125 w 790575"/>
                <a:gd name="connsiteY17" fmla="*/ 46137 h 765274"/>
                <a:gd name="connsiteX18" fmla="*/ 628650 w 790575"/>
                <a:gd name="connsiteY18" fmla="*/ 50899 h 765274"/>
                <a:gd name="connsiteX19" fmla="*/ 638175 w 790575"/>
                <a:gd name="connsiteY19" fmla="*/ 53281 h 765274"/>
                <a:gd name="connsiteX20" fmla="*/ 790575 w 790575"/>
                <a:gd name="connsiteY20" fmla="*/ 765274 h 765274"/>
                <a:gd name="connsiteX0" fmla="*/ 0 w 790575"/>
                <a:gd name="connsiteY0" fmla="*/ 11305 h 768542"/>
                <a:gd name="connsiteX1" fmla="*/ 116681 w 790575"/>
                <a:gd name="connsiteY1" fmla="*/ 13686 h 768542"/>
                <a:gd name="connsiteX2" fmla="*/ 140493 w 790575"/>
                <a:gd name="connsiteY2" fmla="*/ 18449 h 768542"/>
                <a:gd name="connsiteX3" fmla="*/ 169068 w 790575"/>
                <a:gd name="connsiteY3" fmla="*/ 20830 h 768542"/>
                <a:gd name="connsiteX4" fmla="*/ 307181 w 790575"/>
                <a:gd name="connsiteY4" fmla="*/ 16067 h 768542"/>
                <a:gd name="connsiteX5" fmla="*/ 316706 w 790575"/>
                <a:gd name="connsiteY5" fmla="*/ 13686 h 768542"/>
                <a:gd name="connsiteX6" fmla="*/ 357187 w 790575"/>
                <a:gd name="connsiteY6" fmla="*/ 11305 h 768542"/>
                <a:gd name="connsiteX7" fmla="*/ 383381 w 790575"/>
                <a:gd name="connsiteY7" fmla="*/ 8924 h 768542"/>
                <a:gd name="connsiteX8" fmla="*/ 476250 w 790575"/>
                <a:gd name="connsiteY8" fmla="*/ 11305 h 768542"/>
                <a:gd name="connsiteX9" fmla="*/ 502443 w 790575"/>
                <a:gd name="connsiteY9" fmla="*/ 16067 h 768542"/>
                <a:gd name="connsiteX10" fmla="*/ 528637 w 790575"/>
                <a:gd name="connsiteY10" fmla="*/ 18449 h 768542"/>
                <a:gd name="connsiteX11" fmla="*/ 542925 w 790575"/>
                <a:gd name="connsiteY11" fmla="*/ 23211 h 768542"/>
                <a:gd name="connsiteX12" fmla="*/ 550068 w 790575"/>
                <a:gd name="connsiteY12" fmla="*/ 25592 h 768542"/>
                <a:gd name="connsiteX13" fmla="*/ 561975 w 790575"/>
                <a:gd name="connsiteY13" fmla="*/ 30355 h 768542"/>
                <a:gd name="connsiteX14" fmla="*/ 573881 w 790575"/>
                <a:gd name="connsiteY14" fmla="*/ 32736 h 768542"/>
                <a:gd name="connsiteX15" fmla="*/ 583406 w 790575"/>
                <a:gd name="connsiteY15" fmla="*/ 35117 h 768542"/>
                <a:gd name="connsiteX16" fmla="*/ 600075 w 790575"/>
                <a:gd name="connsiteY16" fmla="*/ 42261 h 768542"/>
                <a:gd name="connsiteX17" fmla="*/ 619125 w 790575"/>
                <a:gd name="connsiteY17" fmla="*/ 49405 h 768542"/>
                <a:gd name="connsiteX18" fmla="*/ 628650 w 790575"/>
                <a:gd name="connsiteY18" fmla="*/ 54167 h 768542"/>
                <a:gd name="connsiteX19" fmla="*/ 790575 w 790575"/>
                <a:gd name="connsiteY19" fmla="*/ 768542 h 768542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790575 w 790575"/>
                <a:gd name="connsiteY18" fmla="*/ 759618 h 759618"/>
                <a:gd name="connsiteX0" fmla="*/ 0 w 790575"/>
                <a:gd name="connsiteY0" fmla="*/ 22570 h 779807"/>
                <a:gd name="connsiteX1" fmla="*/ 116681 w 790575"/>
                <a:gd name="connsiteY1" fmla="*/ 24951 h 779807"/>
                <a:gd name="connsiteX2" fmla="*/ 140493 w 790575"/>
                <a:gd name="connsiteY2" fmla="*/ 29714 h 779807"/>
                <a:gd name="connsiteX3" fmla="*/ 169068 w 790575"/>
                <a:gd name="connsiteY3" fmla="*/ 32095 h 779807"/>
                <a:gd name="connsiteX4" fmla="*/ 307181 w 790575"/>
                <a:gd name="connsiteY4" fmla="*/ 27332 h 779807"/>
                <a:gd name="connsiteX5" fmla="*/ 316706 w 790575"/>
                <a:gd name="connsiteY5" fmla="*/ 24951 h 779807"/>
                <a:gd name="connsiteX6" fmla="*/ 357187 w 790575"/>
                <a:gd name="connsiteY6" fmla="*/ 22570 h 779807"/>
                <a:gd name="connsiteX7" fmla="*/ 383381 w 790575"/>
                <a:gd name="connsiteY7" fmla="*/ 20189 h 779807"/>
                <a:gd name="connsiteX8" fmla="*/ 476250 w 790575"/>
                <a:gd name="connsiteY8" fmla="*/ 22570 h 779807"/>
                <a:gd name="connsiteX9" fmla="*/ 502443 w 790575"/>
                <a:gd name="connsiteY9" fmla="*/ 27332 h 779807"/>
                <a:gd name="connsiteX10" fmla="*/ 528637 w 790575"/>
                <a:gd name="connsiteY10" fmla="*/ 29714 h 779807"/>
                <a:gd name="connsiteX11" fmla="*/ 542925 w 790575"/>
                <a:gd name="connsiteY11" fmla="*/ 34476 h 779807"/>
                <a:gd name="connsiteX12" fmla="*/ 550068 w 790575"/>
                <a:gd name="connsiteY12" fmla="*/ 36857 h 779807"/>
                <a:gd name="connsiteX13" fmla="*/ 561975 w 790575"/>
                <a:gd name="connsiteY13" fmla="*/ 41620 h 779807"/>
                <a:gd name="connsiteX14" fmla="*/ 573881 w 790575"/>
                <a:gd name="connsiteY14" fmla="*/ 44001 h 779807"/>
                <a:gd name="connsiteX15" fmla="*/ 583406 w 790575"/>
                <a:gd name="connsiteY15" fmla="*/ 46382 h 779807"/>
                <a:gd name="connsiteX16" fmla="*/ 600075 w 790575"/>
                <a:gd name="connsiteY16" fmla="*/ 53526 h 779807"/>
                <a:gd name="connsiteX17" fmla="*/ 790575 w 790575"/>
                <a:gd name="connsiteY17" fmla="*/ 779807 h 779807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790575 w 790575"/>
                <a:gd name="connsiteY16" fmla="*/ 759618 h 759618"/>
                <a:gd name="connsiteX0" fmla="*/ 0 w 790575"/>
                <a:gd name="connsiteY0" fmla="*/ 33611 h 790848"/>
                <a:gd name="connsiteX1" fmla="*/ 116681 w 790575"/>
                <a:gd name="connsiteY1" fmla="*/ 35992 h 790848"/>
                <a:gd name="connsiteX2" fmla="*/ 140493 w 790575"/>
                <a:gd name="connsiteY2" fmla="*/ 40755 h 790848"/>
                <a:gd name="connsiteX3" fmla="*/ 169068 w 790575"/>
                <a:gd name="connsiteY3" fmla="*/ 43136 h 790848"/>
                <a:gd name="connsiteX4" fmla="*/ 307181 w 790575"/>
                <a:gd name="connsiteY4" fmla="*/ 38373 h 790848"/>
                <a:gd name="connsiteX5" fmla="*/ 316706 w 790575"/>
                <a:gd name="connsiteY5" fmla="*/ 35992 h 790848"/>
                <a:gd name="connsiteX6" fmla="*/ 357187 w 790575"/>
                <a:gd name="connsiteY6" fmla="*/ 33611 h 790848"/>
                <a:gd name="connsiteX7" fmla="*/ 383381 w 790575"/>
                <a:gd name="connsiteY7" fmla="*/ 31230 h 790848"/>
                <a:gd name="connsiteX8" fmla="*/ 476250 w 790575"/>
                <a:gd name="connsiteY8" fmla="*/ 33611 h 790848"/>
                <a:gd name="connsiteX9" fmla="*/ 502443 w 790575"/>
                <a:gd name="connsiteY9" fmla="*/ 38373 h 790848"/>
                <a:gd name="connsiteX10" fmla="*/ 528637 w 790575"/>
                <a:gd name="connsiteY10" fmla="*/ 40755 h 790848"/>
                <a:gd name="connsiteX11" fmla="*/ 542925 w 790575"/>
                <a:gd name="connsiteY11" fmla="*/ 45517 h 790848"/>
                <a:gd name="connsiteX12" fmla="*/ 550068 w 790575"/>
                <a:gd name="connsiteY12" fmla="*/ 47898 h 790848"/>
                <a:gd name="connsiteX13" fmla="*/ 561975 w 790575"/>
                <a:gd name="connsiteY13" fmla="*/ 52661 h 790848"/>
                <a:gd name="connsiteX14" fmla="*/ 573881 w 790575"/>
                <a:gd name="connsiteY14" fmla="*/ 55042 h 790848"/>
                <a:gd name="connsiteX15" fmla="*/ 790575 w 790575"/>
                <a:gd name="connsiteY15" fmla="*/ 790848 h 790848"/>
                <a:gd name="connsiteX0" fmla="*/ 0 w 790575"/>
                <a:gd name="connsiteY0" fmla="*/ 36880 h 794117"/>
                <a:gd name="connsiteX1" fmla="*/ 116681 w 790575"/>
                <a:gd name="connsiteY1" fmla="*/ 39261 h 794117"/>
                <a:gd name="connsiteX2" fmla="*/ 140493 w 790575"/>
                <a:gd name="connsiteY2" fmla="*/ 44024 h 794117"/>
                <a:gd name="connsiteX3" fmla="*/ 169068 w 790575"/>
                <a:gd name="connsiteY3" fmla="*/ 46405 h 794117"/>
                <a:gd name="connsiteX4" fmla="*/ 307181 w 790575"/>
                <a:gd name="connsiteY4" fmla="*/ 41642 h 794117"/>
                <a:gd name="connsiteX5" fmla="*/ 316706 w 790575"/>
                <a:gd name="connsiteY5" fmla="*/ 39261 h 794117"/>
                <a:gd name="connsiteX6" fmla="*/ 357187 w 790575"/>
                <a:gd name="connsiteY6" fmla="*/ 36880 h 794117"/>
                <a:gd name="connsiteX7" fmla="*/ 383381 w 790575"/>
                <a:gd name="connsiteY7" fmla="*/ 34499 h 794117"/>
                <a:gd name="connsiteX8" fmla="*/ 476250 w 790575"/>
                <a:gd name="connsiteY8" fmla="*/ 36880 h 794117"/>
                <a:gd name="connsiteX9" fmla="*/ 502443 w 790575"/>
                <a:gd name="connsiteY9" fmla="*/ 41642 h 794117"/>
                <a:gd name="connsiteX10" fmla="*/ 528637 w 790575"/>
                <a:gd name="connsiteY10" fmla="*/ 44024 h 794117"/>
                <a:gd name="connsiteX11" fmla="*/ 542925 w 790575"/>
                <a:gd name="connsiteY11" fmla="*/ 48786 h 794117"/>
                <a:gd name="connsiteX12" fmla="*/ 550068 w 790575"/>
                <a:gd name="connsiteY12" fmla="*/ 51167 h 794117"/>
                <a:gd name="connsiteX13" fmla="*/ 561975 w 790575"/>
                <a:gd name="connsiteY13" fmla="*/ 55930 h 794117"/>
                <a:gd name="connsiteX14" fmla="*/ 790575 w 790575"/>
                <a:gd name="connsiteY14" fmla="*/ 794117 h 794117"/>
                <a:gd name="connsiteX0" fmla="*/ 0 w 790575"/>
                <a:gd name="connsiteY0" fmla="*/ 41367 h 798604"/>
                <a:gd name="connsiteX1" fmla="*/ 116681 w 790575"/>
                <a:gd name="connsiteY1" fmla="*/ 43748 h 798604"/>
                <a:gd name="connsiteX2" fmla="*/ 140493 w 790575"/>
                <a:gd name="connsiteY2" fmla="*/ 48511 h 798604"/>
                <a:gd name="connsiteX3" fmla="*/ 169068 w 790575"/>
                <a:gd name="connsiteY3" fmla="*/ 50892 h 798604"/>
                <a:gd name="connsiteX4" fmla="*/ 307181 w 790575"/>
                <a:gd name="connsiteY4" fmla="*/ 46129 h 798604"/>
                <a:gd name="connsiteX5" fmla="*/ 316706 w 790575"/>
                <a:gd name="connsiteY5" fmla="*/ 43748 h 798604"/>
                <a:gd name="connsiteX6" fmla="*/ 357187 w 790575"/>
                <a:gd name="connsiteY6" fmla="*/ 41367 h 798604"/>
                <a:gd name="connsiteX7" fmla="*/ 383381 w 790575"/>
                <a:gd name="connsiteY7" fmla="*/ 38986 h 798604"/>
                <a:gd name="connsiteX8" fmla="*/ 476250 w 790575"/>
                <a:gd name="connsiteY8" fmla="*/ 41367 h 798604"/>
                <a:gd name="connsiteX9" fmla="*/ 502443 w 790575"/>
                <a:gd name="connsiteY9" fmla="*/ 46129 h 798604"/>
                <a:gd name="connsiteX10" fmla="*/ 528637 w 790575"/>
                <a:gd name="connsiteY10" fmla="*/ 48511 h 798604"/>
                <a:gd name="connsiteX11" fmla="*/ 542925 w 790575"/>
                <a:gd name="connsiteY11" fmla="*/ 53273 h 798604"/>
                <a:gd name="connsiteX12" fmla="*/ 550068 w 790575"/>
                <a:gd name="connsiteY12" fmla="*/ 55654 h 798604"/>
                <a:gd name="connsiteX13" fmla="*/ 790575 w 790575"/>
                <a:gd name="connsiteY13" fmla="*/ 798604 h 798604"/>
                <a:gd name="connsiteX0" fmla="*/ 0 w 790575"/>
                <a:gd name="connsiteY0" fmla="*/ 44553 h 801790"/>
                <a:gd name="connsiteX1" fmla="*/ 116681 w 790575"/>
                <a:gd name="connsiteY1" fmla="*/ 46934 h 801790"/>
                <a:gd name="connsiteX2" fmla="*/ 140493 w 790575"/>
                <a:gd name="connsiteY2" fmla="*/ 51697 h 801790"/>
                <a:gd name="connsiteX3" fmla="*/ 169068 w 790575"/>
                <a:gd name="connsiteY3" fmla="*/ 54078 h 801790"/>
                <a:gd name="connsiteX4" fmla="*/ 307181 w 790575"/>
                <a:gd name="connsiteY4" fmla="*/ 49315 h 801790"/>
                <a:gd name="connsiteX5" fmla="*/ 316706 w 790575"/>
                <a:gd name="connsiteY5" fmla="*/ 46934 h 801790"/>
                <a:gd name="connsiteX6" fmla="*/ 357187 w 790575"/>
                <a:gd name="connsiteY6" fmla="*/ 44553 h 801790"/>
                <a:gd name="connsiteX7" fmla="*/ 383381 w 790575"/>
                <a:gd name="connsiteY7" fmla="*/ 42172 h 801790"/>
                <a:gd name="connsiteX8" fmla="*/ 476250 w 790575"/>
                <a:gd name="connsiteY8" fmla="*/ 44553 h 801790"/>
                <a:gd name="connsiteX9" fmla="*/ 502443 w 790575"/>
                <a:gd name="connsiteY9" fmla="*/ 49315 h 801790"/>
                <a:gd name="connsiteX10" fmla="*/ 528637 w 790575"/>
                <a:gd name="connsiteY10" fmla="*/ 51697 h 801790"/>
                <a:gd name="connsiteX11" fmla="*/ 542925 w 790575"/>
                <a:gd name="connsiteY11" fmla="*/ 56459 h 801790"/>
                <a:gd name="connsiteX12" fmla="*/ 790575 w 790575"/>
                <a:gd name="connsiteY12" fmla="*/ 801790 h 801790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790575 w 790575"/>
                <a:gd name="connsiteY11" fmla="*/ 759618 h 759618"/>
                <a:gd name="connsiteX0" fmla="*/ 0 w 790575"/>
                <a:gd name="connsiteY0" fmla="*/ 52498 h 809735"/>
                <a:gd name="connsiteX1" fmla="*/ 116681 w 790575"/>
                <a:gd name="connsiteY1" fmla="*/ 54879 h 809735"/>
                <a:gd name="connsiteX2" fmla="*/ 140493 w 790575"/>
                <a:gd name="connsiteY2" fmla="*/ 59642 h 809735"/>
                <a:gd name="connsiteX3" fmla="*/ 169068 w 790575"/>
                <a:gd name="connsiteY3" fmla="*/ 62023 h 809735"/>
                <a:gd name="connsiteX4" fmla="*/ 307181 w 790575"/>
                <a:gd name="connsiteY4" fmla="*/ 57260 h 809735"/>
                <a:gd name="connsiteX5" fmla="*/ 316706 w 790575"/>
                <a:gd name="connsiteY5" fmla="*/ 54879 h 809735"/>
                <a:gd name="connsiteX6" fmla="*/ 357187 w 790575"/>
                <a:gd name="connsiteY6" fmla="*/ 52498 h 809735"/>
                <a:gd name="connsiteX7" fmla="*/ 383381 w 790575"/>
                <a:gd name="connsiteY7" fmla="*/ 50117 h 809735"/>
                <a:gd name="connsiteX8" fmla="*/ 476250 w 790575"/>
                <a:gd name="connsiteY8" fmla="*/ 52498 h 809735"/>
                <a:gd name="connsiteX9" fmla="*/ 502443 w 790575"/>
                <a:gd name="connsiteY9" fmla="*/ 57260 h 809735"/>
                <a:gd name="connsiteX10" fmla="*/ 790575 w 790575"/>
                <a:gd name="connsiteY10" fmla="*/ 809735 h 809735"/>
                <a:gd name="connsiteX0" fmla="*/ 0 w 790575"/>
                <a:gd name="connsiteY0" fmla="*/ 56712 h 813949"/>
                <a:gd name="connsiteX1" fmla="*/ 116681 w 790575"/>
                <a:gd name="connsiteY1" fmla="*/ 59093 h 813949"/>
                <a:gd name="connsiteX2" fmla="*/ 140493 w 790575"/>
                <a:gd name="connsiteY2" fmla="*/ 63856 h 813949"/>
                <a:gd name="connsiteX3" fmla="*/ 169068 w 790575"/>
                <a:gd name="connsiteY3" fmla="*/ 66237 h 813949"/>
                <a:gd name="connsiteX4" fmla="*/ 307181 w 790575"/>
                <a:gd name="connsiteY4" fmla="*/ 61474 h 813949"/>
                <a:gd name="connsiteX5" fmla="*/ 316706 w 790575"/>
                <a:gd name="connsiteY5" fmla="*/ 59093 h 813949"/>
                <a:gd name="connsiteX6" fmla="*/ 357187 w 790575"/>
                <a:gd name="connsiteY6" fmla="*/ 56712 h 813949"/>
                <a:gd name="connsiteX7" fmla="*/ 383381 w 790575"/>
                <a:gd name="connsiteY7" fmla="*/ 54331 h 813949"/>
                <a:gd name="connsiteX8" fmla="*/ 476250 w 790575"/>
                <a:gd name="connsiteY8" fmla="*/ 56712 h 813949"/>
                <a:gd name="connsiteX9" fmla="*/ 790575 w 790575"/>
                <a:gd name="connsiteY9" fmla="*/ 813949 h 813949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790575 w 790575"/>
                <a:gd name="connsiteY8" fmla="*/ 759618 h 759618"/>
                <a:gd name="connsiteX0" fmla="*/ 0 w 790575"/>
                <a:gd name="connsiteY0" fmla="*/ 55584 h 812821"/>
                <a:gd name="connsiteX1" fmla="*/ 116681 w 790575"/>
                <a:gd name="connsiteY1" fmla="*/ 57965 h 812821"/>
                <a:gd name="connsiteX2" fmla="*/ 140493 w 790575"/>
                <a:gd name="connsiteY2" fmla="*/ 62728 h 812821"/>
                <a:gd name="connsiteX3" fmla="*/ 169068 w 790575"/>
                <a:gd name="connsiteY3" fmla="*/ 65109 h 812821"/>
                <a:gd name="connsiteX4" fmla="*/ 307181 w 790575"/>
                <a:gd name="connsiteY4" fmla="*/ 60346 h 812821"/>
                <a:gd name="connsiteX5" fmla="*/ 316706 w 790575"/>
                <a:gd name="connsiteY5" fmla="*/ 57965 h 812821"/>
                <a:gd name="connsiteX6" fmla="*/ 357187 w 790575"/>
                <a:gd name="connsiteY6" fmla="*/ 55584 h 812821"/>
                <a:gd name="connsiteX7" fmla="*/ 790575 w 790575"/>
                <a:gd name="connsiteY7" fmla="*/ 812821 h 812821"/>
                <a:gd name="connsiteX0" fmla="*/ 0 w 790575"/>
                <a:gd name="connsiteY0" fmla="*/ 52812 h 810049"/>
                <a:gd name="connsiteX1" fmla="*/ 116681 w 790575"/>
                <a:gd name="connsiteY1" fmla="*/ 55193 h 810049"/>
                <a:gd name="connsiteX2" fmla="*/ 140493 w 790575"/>
                <a:gd name="connsiteY2" fmla="*/ 59956 h 810049"/>
                <a:gd name="connsiteX3" fmla="*/ 169068 w 790575"/>
                <a:gd name="connsiteY3" fmla="*/ 62337 h 810049"/>
                <a:gd name="connsiteX4" fmla="*/ 307181 w 790575"/>
                <a:gd name="connsiteY4" fmla="*/ 57574 h 810049"/>
                <a:gd name="connsiteX5" fmla="*/ 316706 w 790575"/>
                <a:gd name="connsiteY5" fmla="*/ 55193 h 810049"/>
                <a:gd name="connsiteX6" fmla="*/ 790575 w 790575"/>
                <a:gd name="connsiteY6" fmla="*/ 810049 h 810049"/>
                <a:gd name="connsiteX0" fmla="*/ 0 w 790575"/>
                <a:gd name="connsiteY0" fmla="*/ 49528 h 806765"/>
                <a:gd name="connsiteX1" fmla="*/ 116681 w 790575"/>
                <a:gd name="connsiteY1" fmla="*/ 51909 h 806765"/>
                <a:gd name="connsiteX2" fmla="*/ 140493 w 790575"/>
                <a:gd name="connsiteY2" fmla="*/ 56672 h 806765"/>
                <a:gd name="connsiteX3" fmla="*/ 169068 w 790575"/>
                <a:gd name="connsiteY3" fmla="*/ 59053 h 806765"/>
                <a:gd name="connsiteX4" fmla="*/ 307181 w 790575"/>
                <a:gd name="connsiteY4" fmla="*/ 54290 h 806765"/>
                <a:gd name="connsiteX5" fmla="*/ 790575 w 790575"/>
                <a:gd name="connsiteY5" fmla="*/ 806765 h 806765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169068 w 790575"/>
                <a:gd name="connsiteY3" fmla="*/ 9525 h 757237"/>
                <a:gd name="connsiteX4" fmla="*/ 790575 w 790575"/>
                <a:gd name="connsiteY4" fmla="*/ 757237 h 757237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790575 w 790575"/>
                <a:gd name="connsiteY3" fmla="*/ 757237 h 757237"/>
                <a:gd name="connsiteX0" fmla="*/ 0 w 790575"/>
                <a:gd name="connsiteY0" fmla="*/ 54155 h 811392"/>
                <a:gd name="connsiteX1" fmla="*/ 116681 w 790575"/>
                <a:gd name="connsiteY1" fmla="*/ 56536 h 811392"/>
                <a:gd name="connsiteX2" fmla="*/ 790575 w 790575"/>
                <a:gd name="connsiteY2" fmla="*/ 811392 h 811392"/>
                <a:gd name="connsiteX0" fmla="*/ 0 w 790575"/>
                <a:gd name="connsiteY0" fmla="*/ 0 h 757237"/>
                <a:gd name="connsiteX1" fmla="*/ 790575 w 790575"/>
                <a:gd name="connsiteY1" fmla="*/ 757237 h 757237"/>
                <a:gd name="connsiteX0" fmla="*/ 0 w 790575"/>
                <a:gd name="connsiteY0" fmla="*/ 0 h 757237"/>
                <a:gd name="connsiteX1" fmla="*/ 166690 w 790575"/>
                <a:gd name="connsiteY1" fmla="*/ 159546 h 757237"/>
                <a:gd name="connsiteX2" fmla="*/ 790575 w 790575"/>
                <a:gd name="connsiteY2" fmla="*/ 757237 h 757237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790575 w 790575"/>
                <a:gd name="connsiteY2" fmla="*/ 759616 h 759616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566740 w 790575"/>
                <a:gd name="connsiteY2" fmla="*/ 354806 h 759616"/>
                <a:gd name="connsiteX3" fmla="*/ 790575 w 790575"/>
                <a:gd name="connsiteY3" fmla="*/ 759616 h 759616"/>
                <a:gd name="connsiteX0" fmla="*/ 0 w 800103"/>
                <a:gd name="connsiteY0" fmla="*/ 2379 h 759616"/>
                <a:gd name="connsiteX1" fmla="*/ 378621 w 800103"/>
                <a:gd name="connsiteY1" fmla="*/ 0 h 759616"/>
                <a:gd name="connsiteX2" fmla="*/ 800103 w 800103"/>
                <a:gd name="connsiteY2" fmla="*/ 347662 h 759616"/>
                <a:gd name="connsiteX3" fmla="*/ 790575 w 800103"/>
                <a:gd name="connsiteY3" fmla="*/ 759616 h 759616"/>
                <a:gd name="connsiteX0" fmla="*/ 0 w 800103"/>
                <a:gd name="connsiteY0" fmla="*/ 2379 h 761997"/>
                <a:gd name="connsiteX1" fmla="*/ 378621 w 800103"/>
                <a:gd name="connsiteY1" fmla="*/ 0 h 761997"/>
                <a:gd name="connsiteX2" fmla="*/ 800103 w 800103"/>
                <a:gd name="connsiteY2" fmla="*/ 347662 h 761997"/>
                <a:gd name="connsiteX3" fmla="*/ 797719 w 800103"/>
                <a:gd name="connsiteY3" fmla="*/ 761997 h 761997"/>
                <a:gd name="connsiteX0" fmla="*/ 0 w 800103"/>
                <a:gd name="connsiteY0" fmla="*/ 2410 h 762028"/>
                <a:gd name="connsiteX1" fmla="*/ 378621 w 800103"/>
                <a:gd name="connsiteY1" fmla="*/ 31 h 762028"/>
                <a:gd name="connsiteX2" fmla="*/ 800103 w 800103"/>
                <a:gd name="connsiteY2" fmla="*/ 347693 h 762028"/>
                <a:gd name="connsiteX3" fmla="*/ 797719 w 800103"/>
                <a:gd name="connsiteY3" fmla="*/ 762028 h 762028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404814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808 h 762426"/>
                <a:gd name="connsiteX1" fmla="*/ 404814 w 800103"/>
                <a:gd name="connsiteY1" fmla="*/ 429 h 762426"/>
                <a:gd name="connsiteX2" fmla="*/ 800103 w 800103"/>
                <a:gd name="connsiteY2" fmla="*/ 348091 h 762426"/>
                <a:gd name="connsiteX3" fmla="*/ 797719 w 800103"/>
                <a:gd name="connsiteY3" fmla="*/ 762426 h 762426"/>
                <a:gd name="connsiteX0" fmla="*/ 0 w 800103"/>
                <a:gd name="connsiteY0" fmla="*/ 2384 h 762002"/>
                <a:gd name="connsiteX1" fmla="*/ 404814 w 800103"/>
                <a:gd name="connsiteY1" fmla="*/ 5 h 762002"/>
                <a:gd name="connsiteX2" fmla="*/ 800103 w 800103"/>
                <a:gd name="connsiteY2" fmla="*/ 347667 h 762002"/>
                <a:gd name="connsiteX3" fmla="*/ 797719 w 800103"/>
                <a:gd name="connsiteY3" fmla="*/ 762002 h 76200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2485"/>
                <a:gd name="connsiteY0" fmla="*/ 2383 h 764382"/>
                <a:gd name="connsiteX1" fmla="*/ 409577 w 802485"/>
                <a:gd name="connsiteY1" fmla="*/ 4 h 764382"/>
                <a:gd name="connsiteX2" fmla="*/ 802485 w 802485"/>
                <a:gd name="connsiteY2" fmla="*/ 350047 h 764382"/>
                <a:gd name="connsiteX3" fmla="*/ 800101 w 802485"/>
                <a:gd name="connsiteY3" fmla="*/ 764382 h 76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2485" h="764382">
                  <a:moveTo>
                    <a:pt x="0" y="2383"/>
                  </a:moveTo>
                  <a:lnTo>
                    <a:pt x="409577" y="4"/>
                  </a:lnTo>
                  <a:cubicBezTo>
                    <a:pt x="611983" y="-791"/>
                    <a:pt x="792960" y="98429"/>
                    <a:pt x="802485" y="350047"/>
                  </a:cubicBezTo>
                  <a:cubicBezTo>
                    <a:pt x="801690" y="488159"/>
                    <a:pt x="800896" y="626270"/>
                    <a:pt x="800101" y="764382"/>
                  </a:cubicBezTo>
                </a:path>
              </a:pathLst>
            </a:custGeom>
            <a:noFill/>
            <a:ln w="22225">
              <a:solidFill>
                <a:schemeClr val="accent1"/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164B1BC-6E56-4DE7-A7A2-F961B748697A}"/>
                </a:ext>
              </a:extLst>
            </p:cNvPr>
            <p:cNvSpPr/>
            <p:nvPr/>
          </p:nvSpPr>
          <p:spPr bwMode="auto">
            <a:xfrm>
              <a:off x="3668171" y="2363569"/>
              <a:ext cx="1136651" cy="839786"/>
            </a:xfrm>
            <a:custGeom>
              <a:avLst/>
              <a:gdLst>
                <a:gd name="connsiteX0" fmla="*/ 1181519 w 1181519"/>
                <a:gd name="connsiteY0" fmla="*/ 22463 h 851138"/>
                <a:gd name="connsiteX1" fmla="*/ 1070394 w 1181519"/>
                <a:gd name="connsiteY1" fmla="*/ 19288 h 851138"/>
                <a:gd name="connsiteX2" fmla="*/ 1054519 w 1181519"/>
                <a:gd name="connsiteY2" fmla="*/ 16113 h 851138"/>
                <a:gd name="connsiteX3" fmla="*/ 1035469 w 1181519"/>
                <a:gd name="connsiteY3" fmla="*/ 12938 h 851138"/>
                <a:gd name="connsiteX4" fmla="*/ 981494 w 1181519"/>
                <a:gd name="connsiteY4" fmla="*/ 6588 h 851138"/>
                <a:gd name="connsiteX5" fmla="*/ 971969 w 1181519"/>
                <a:gd name="connsiteY5" fmla="*/ 3413 h 851138"/>
                <a:gd name="connsiteX6" fmla="*/ 346494 w 1181519"/>
                <a:gd name="connsiteY6" fmla="*/ 3413 h 851138"/>
                <a:gd name="connsiteX7" fmla="*/ 308394 w 1181519"/>
                <a:gd name="connsiteY7" fmla="*/ 9763 h 851138"/>
                <a:gd name="connsiteX8" fmla="*/ 273469 w 1181519"/>
                <a:gd name="connsiteY8" fmla="*/ 16113 h 851138"/>
                <a:gd name="connsiteX9" fmla="*/ 248069 w 1181519"/>
                <a:gd name="connsiteY9" fmla="*/ 19288 h 851138"/>
                <a:gd name="connsiteX10" fmla="*/ 238544 w 1181519"/>
                <a:gd name="connsiteY10" fmla="*/ 25638 h 851138"/>
                <a:gd name="connsiteX11" fmla="*/ 229019 w 1181519"/>
                <a:gd name="connsiteY11" fmla="*/ 28813 h 851138"/>
                <a:gd name="connsiteX12" fmla="*/ 209969 w 1181519"/>
                <a:gd name="connsiteY12" fmla="*/ 41513 h 851138"/>
                <a:gd name="connsiteX13" fmla="*/ 200444 w 1181519"/>
                <a:gd name="connsiteY13" fmla="*/ 47863 h 851138"/>
                <a:gd name="connsiteX14" fmla="*/ 190919 w 1181519"/>
                <a:gd name="connsiteY14" fmla="*/ 54213 h 851138"/>
                <a:gd name="connsiteX15" fmla="*/ 181394 w 1181519"/>
                <a:gd name="connsiteY15" fmla="*/ 60563 h 851138"/>
                <a:gd name="connsiteX16" fmla="*/ 159169 w 1181519"/>
                <a:gd name="connsiteY16" fmla="*/ 76438 h 851138"/>
                <a:gd name="connsiteX17" fmla="*/ 149644 w 1181519"/>
                <a:gd name="connsiteY17" fmla="*/ 85963 h 851138"/>
                <a:gd name="connsiteX18" fmla="*/ 130594 w 1181519"/>
                <a:gd name="connsiteY18" fmla="*/ 95488 h 851138"/>
                <a:gd name="connsiteX19" fmla="*/ 111544 w 1181519"/>
                <a:gd name="connsiteY19" fmla="*/ 108188 h 851138"/>
                <a:gd name="connsiteX20" fmla="*/ 92494 w 1181519"/>
                <a:gd name="connsiteY20" fmla="*/ 117713 h 851138"/>
                <a:gd name="connsiteX21" fmla="*/ 79794 w 1181519"/>
                <a:gd name="connsiteY21" fmla="*/ 127238 h 851138"/>
                <a:gd name="connsiteX22" fmla="*/ 63919 w 1181519"/>
                <a:gd name="connsiteY22" fmla="*/ 155813 h 851138"/>
                <a:gd name="connsiteX23" fmla="*/ 57569 w 1181519"/>
                <a:gd name="connsiteY23" fmla="*/ 165338 h 851138"/>
                <a:gd name="connsiteX24" fmla="*/ 51219 w 1181519"/>
                <a:gd name="connsiteY24" fmla="*/ 184388 h 851138"/>
                <a:gd name="connsiteX25" fmla="*/ 44869 w 1181519"/>
                <a:gd name="connsiteY25" fmla="*/ 209788 h 851138"/>
                <a:gd name="connsiteX26" fmla="*/ 41694 w 1181519"/>
                <a:gd name="connsiteY26" fmla="*/ 228838 h 851138"/>
                <a:gd name="connsiteX27" fmla="*/ 35344 w 1181519"/>
                <a:gd name="connsiteY27" fmla="*/ 254238 h 851138"/>
                <a:gd name="connsiteX28" fmla="*/ 28994 w 1181519"/>
                <a:gd name="connsiteY28" fmla="*/ 285988 h 851138"/>
                <a:gd name="connsiteX29" fmla="*/ 25819 w 1181519"/>
                <a:gd name="connsiteY29" fmla="*/ 381238 h 851138"/>
                <a:gd name="connsiteX30" fmla="*/ 22644 w 1181519"/>
                <a:gd name="connsiteY30" fmla="*/ 403463 h 851138"/>
                <a:gd name="connsiteX31" fmla="*/ 19469 w 1181519"/>
                <a:gd name="connsiteY31" fmla="*/ 590788 h 851138"/>
                <a:gd name="connsiteX32" fmla="*/ 16294 w 1181519"/>
                <a:gd name="connsiteY32" fmla="*/ 625713 h 851138"/>
                <a:gd name="connsiteX33" fmla="*/ 13119 w 1181519"/>
                <a:gd name="connsiteY33" fmla="*/ 635238 h 851138"/>
                <a:gd name="connsiteX34" fmla="*/ 6769 w 1181519"/>
                <a:gd name="connsiteY34" fmla="*/ 666988 h 851138"/>
                <a:gd name="connsiteX35" fmla="*/ 3594 w 1181519"/>
                <a:gd name="connsiteY35" fmla="*/ 733663 h 851138"/>
                <a:gd name="connsiteX36" fmla="*/ 419 w 1181519"/>
                <a:gd name="connsiteY36" fmla="*/ 746363 h 851138"/>
                <a:gd name="connsiteX37" fmla="*/ 419 w 1181519"/>
                <a:gd name="connsiteY3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6350 w 1181100"/>
                <a:gd name="connsiteY34" fmla="*/ 666988 h 851138"/>
                <a:gd name="connsiteX35" fmla="*/ 3175 w 1181100"/>
                <a:gd name="connsiteY35" fmla="*/ 733663 h 851138"/>
                <a:gd name="connsiteX36" fmla="*/ 0 w 1181100"/>
                <a:gd name="connsiteY36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6350 w 1181100"/>
                <a:gd name="connsiteY34" fmla="*/ 666988 h 851138"/>
                <a:gd name="connsiteX35" fmla="*/ 0 w 1181100"/>
                <a:gd name="connsiteY35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0 w 1181100"/>
                <a:gd name="connsiteY34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0 w 1181100"/>
                <a:gd name="connsiteY33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0 w 1181100"/>
                <a:gd name="connsiteY32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0 w 1181100"/>
                <a:gd name="connsiteY31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0 w 1181100"/>
                <a:gd name="connsiteY30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0 w 1181100"/>
                <a:gd name="connsiteY29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0 w 1181100"/>
                <a:gd name="connsiteY28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0 w 1181100"/>
                <a:gd name="connsiteY2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0 w 1181100"/>
                <a:gd name="connsiteY26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0 w 1181100"/>
                <a:gd name="connsiteY25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0 w 1181100"/>
                <a:gd name="connsiteY24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0 w 1181100"/>
                <a:gd name="connsiteY23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0 w 1181100"/>
                <a:gd name="connsiteY22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0 w 1181100"/>
                <a:gd name="connsiteY21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0 w 1181100"/>
                <a:gd name="connsiteY20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0 w 1181100"/>
                <a:gd name="connsiteY19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0 w 1181100"/>
                <a:gd name="connsiteY18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0 w 1181100"/>
                <a:gd name="connsiteY1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0 w 1181100"/>
                <a:gd name="connsiteY16" fmla="*/ 851138 h 851138"/>
                <a:gd name="connsiteX0" fmla="*/ 1181100 w 1181100"/>
                <a:gd name="connsiteY0" fmla="*/ 28953 h 857628"/>
                <a:gd name="connsiteX1" fmla="*/ 1069975 w 1181100"/>
                <a:gd name="connsiteY1" fmla="*/ 25778 h 857628"/>
                <a:gd name="connsiteX2" fmla="*/ 1054100 w 1181100"/>
                <a:gd name="connsiteY2" fmla="*/ 22603 h 857628"/>
                <a:gd name="connsiteX3" fmla="*/ 1035050 w 1181100"/>
                <a:gd name="connsiteY3" fmla="*/ 19428 h 857628"/>
                <a:gd name="connsiteX4" fmla="*/ 981075 w 1181100"/>
                <a:gd name="connsiteY4" fmla="*/ 13078 h 857628"/>
                <a:gd name="connsiteX5" fmla="*/ 971550 w 1181100"/>
                <a:gd name="connsiteY5" fmla="*/ 9903 h 857628"/>
                <a:gd name="connsiteX6" fmla="*/ 346075 w 1181100"/>
                <a:gd name="connsiteY6" fmla="*/ 9903 h 857628"/>
                <a:gd name="connsiteX7" fmla="*/ 307975 w 1181100"/>
                <a:gd name="connsiteY7" fmla="*/ 16253 h 857628"/>
                <a:gd name="connsiteX8" fmla="*/ 273050 w 1181100"/>
                <a:gd name="connsiteY8" fmla="*/ 22603 h 857628"/>
                <a:gd name="connsiteX9" fmla="*/ 247650 w 1181100"/>
                <a:gd name="connsiteY9" fmla="*/ 25778 h 857628"/>
                <a:gd name="connsiteX10" fmla="*/ 238125 w 1181100"/>
                <a:gd name="connsiteY10" fmla="*/ 32128 h 857628"/>
                <a:gd name="connsiteX11" fmla="*/ 228600 w 1181100"/>
                <a:gd name="connsiteY11" fmla="*/ 35303 h 857628"/>
                <a:gd name="connsiteX12" fmla="*/ 209550 w 1181100"/>
                <a:gd name="connsiteY12" fmla="*/ 48003 h 857628"/>
                <a:gd name="connsiteX13" fmla="*/ 200025 w 1181100"/>
                <a:gd name="connsiteY13" fmla="*/ 54353 h 857628"/>
                <a:gd name="connsiteX14" fmla="*/ 190500 w 1181100"/>
                <a:gd name="connsiteY14" fmla="*/ 60703 h 857628"/>
                <a:gd name="connsiteX15" fmla="*/ 0 w 1181100"/>
                <a:gd name="connsiteY15" fmla="*/ 857628 h 857628"/>
                <a:gd name="connsiteX0" fmla="*/ 1181100 w 1181100"/>
                <a:gd name="connsiteY0" fmla="*/ 35773 h 864448"/>
                <a:gd name="connsiteX1" fmla="*/ 1069975 w 1181100"/>
                <a:gd name="connsiteY1" fmla="*/ 32598 h 864448"/>
                <a:gd name="connsiteX2" fmla="*/ 1054100 w 1181100"/>
                <a:gd name="connsiteY2" fmla="*/ 29423 h 864448"/>
                <a:gd name="connsiteX3" fmla="*/ 1035050 w 1181100"/>
                <a:gd name="connsiteY3" fmla="*/ 26248 h 864448"/>
                <a:gd name="connsiteX4" fmla="*/ 981075 w 1181100"/>
                <a:gd name="connsiteY4" fmla="*/ 19898 h 864448"/>
                <a:gd name="connsiteX5" fmla="*/ 971550 w 1181100"/>
                <a:gd name="connsiteY5" fmla="*/ 16723 h 864448"/>
                <a:gd name="connsiteX6" fmla="*/ 346075 w 1181100"/>
                <a:gd name="connsiteY6" fmla="*/ 16723 h 864448"/>
                <a:gd name="connsiteX7" fmla="*/ 307975 w 1181100"/>
                <a:gd name="connsiteY7" fmla="*/ 23073 h 864448"/>
                <a:gd name="connsiteX8" fmla="*/ 273050 w 1181100"/>
                <a:gd name="connsiteY8" fmla="*/ 29423 h 864448"/>
                <a:gd name="connsiteX9" fmla="*/ 247650 w 1181100"/>
                <a:gd name="connsiteY9" fmla="*/ 32598 h 864448"/>
                <a:gd name="connsiteX10" fmla="*/ 238125 w 1181100"/>
                <a:gd name="connsiteY10" fmla="*/ 38948 h 864448"/>
                <a:gd name="connsiteX11" fmla="*/ 228600 w 1181100"/>
                <a:gd name="connsiteY11" fmla="*/ 42123 h 864448"/>
                <a:gd name="connsiteX12" fmla="*/ 209550 w 1181100"/>
                <a:gd name="connsiteY12" fmla="*/ 54823 h 864448"/>
                <a:gd name="connsiteX13" fmla="*/ 200025 w 1181100"/>
                <a:gd name="connsiteY13" fmla="*/ 61173 h 864448"/>
                <a:gd name="connsiteX14" fmla="*/ 0 w 1181100"/>
                <a:gd name="connsiteY14" fmla="*/ 864448 h 864448"/>
                <a:gd name="connsiteX0" fmla="*/ 1181100 w 1181100"/>
                <a:gd name="connsiteY0" fmla="*/ 44443 h 873118"/>
                <a:gd name="connsiteX1" fmla="*/ 1069975 w 1181100"/>
                <a:gd name="connsiteY1" fmla="*/ 41268 h 873118"/>
                <a:gd name="connsiteX2" fmla="*/ 1054100 w 1181100"/>
                <a:gd name="connsiteY2" fmla="*/ 38093 h 873118"/>
                <a:gd name="connsiteX3" fmla="*/ 1035050 w 1181100"/>
                <a:gd name="connsiteY3" fmla="*/ 34918 h 873118"/>
                <a:gd name="connsiteX4" fmla="*/ 981075 w 1181100"/>
                <a:gd name="connsiteY4" fmla="*/ 28568 h 873118"/>
                <a:gd name="connsiteX5" fmla="*/ 971550 w 1181100"/>
                <a:gd name="connsiteY5" fmla="*/ 25393 h 873118"/>
                <a:gd name="connsiteX6" fmla="*/ 346075 w 1181100"/>
                <a:gd name="connsiteY6" fmla="*/ 25393 h 873118"/>
                <a:gd name="connsiteX7" fmla="*/ 307975 w 1181100"/>
                <a:gd name="connsiteY7" fmla="*/ 31743 h 873118"/>
                <a:gd name="connsiteX8" fmla="*/ 273050 w 1181100"/>
                <a:gd name="connsiteY8" fmla="*/ 38093 h 873118"/>
                <a:gd name="connsiteX9" fmla="*/ 247650 w 1181100"/>
                <a:gd name="connsiteY9" fmla="*/ 41268 h 873118"/>
                <a:gd name="connsiteX10" fmla="*/ 238125 w 1181100"/>
                <a:gd name="connsiteY10" fmla="*/ 47618 h 873118"/>
                <a:gd name="connsiteX11" fmla="*/ 228600 w 1181100"/>
                <a:gd name="connsiteY11" fmla="*/ 50793 h 873118"/>
                <a:gd name="connsiteX12" fmla="*/ 209550 w 1181100"/>
                <a:gd name="connsiteY12" fmla="*/ 63493 h 873118"/>
                <a:gd name="connsiteX13" fmla="*/ 0 w 1181100"/>
                <a:gd name="connsiteY13" fmla="*/ 873118 h 873118"/>
                <a:gd name="connsiteX0" fmla="*/ 1181100 w 1181100"/>
                <a:gd name="connsiteY0" fmla="*/ 55293 h 883968"/>
                <a:gd name="connsiteX1" fmla="*/ 1069975 w 1181100"/>
                <a:gd name="connsiteY1" fmla="*/ 52118 h 883968"/>
                <a:gd name="connsiteX2" fmla="*/ 1054100 w 1181100"/>
                <a:gd name="connsiteY2" fmla="*/ 48943 h 883968"/>
                <a:gd name="connsiteX3" fmla="*/ 1035050 w 1181100"/>
                <a:gd name="connsiteY3" fmla="*/ 45768 h 883968"/>
                <a:gd name="connsiteX4" fmla="*/ 981075 w 1181100"/>
                <a:gd name="connsiteY4" fmla="*/ 39418 h 883968"/>
                <a:gd name="connsiteX5" fmla="*/ 971550 w 1181100"/>
                <a:gd name="connsiteY5" fmla="*/ 36243 h 883968"/>
                <a:gd name="connsiteX6" fmla="*/ 346075 w 1181100"/>
                <a:gd name="connsiteY6" fmla="*/ 36243 h 883968"/>
                <a:gd name="connsiteX7" fmla="*/ 307975 w 1181100"/>
                <a:gd name="connsiteY7" fmla="*/ 42593 h 883968"/>
                <a:gd name="connsiteX8" fmla="*/ 273050 w 1181100"/>
                <a:gd name="connsiteY8" fmla="*/ 48943 h 883968"/>
                <a:gd name="connsiteX9" fmla="*/ 247650 w 1181100"/>
                <a:gd name="connsiteY9" fmla="*/ 52118 h 883968"/>
                <a:gd name="connsiteX10" fmla="*/ 238125 w 1181100"/>
                <a:gd name="connsiteY10" fmla="*/ 58468 h 883968"/>
                <a:gd name="connsiteX11" fmla="*/ 228600 w 1181100"/>
                <a:gd name="connsiteY11" fmla="*/ 61643 h 883968"/>
                <a:gd name="connsiteX12" fmla="*/ 0 w 1181100"/>
                <a:gd name="connsiteY12" fmla="*/ 883968 h 883968"/>
                <a:gd name="connsiteX0" fmla="*/ 1181100 w 1181100"/>
                <a:gd name="connsiteY0" fmla="*/ 59644 h 888319"/>
                <a:gd name="connsiteX1" fmla="*/ 1069975 w 1181100"/>
                <a:gd name="connsiteY1" fmla="*/ 56469 h 888319"/>
                <a:gd name="connsiteX2" fmla="*/ 1054100 w 1181100"/>
                <a:gd name="connsiteY2" fmla="*/ 53294 h 888319"/>
                <a:gd name="connsiteX3" fmla="*/ 1035050 w 1181100"/>
                <a:gd name="connsiteY3" fmla="*/ 50119 h 888319"/>
                <a:gd name="connsiteX4" fmla="*/ 981075 w 1181100"/>
                <a:gd name="connsiteY4" fmla="*/ 43769 h 888319"/>
                <a:gd name="connsiteX5" fmla="*/ 971550 w 1181100"/>
                <a:gd name="connsiteY5" fmla="*/ 40594 h 888319"/>
                <a:gd name="connsiteX6" fmla="*/ 346075 w 1181100"/>
                <a:gd name="connsiteY6" fmla="*/ 40594 h 888319"/>
                <a:gd name="connsiteX7" fmla="*/ 307975 w 1181100"/>
                <a:gd name="connsiteY7" fmla="*/ 46944 h 888319"/>
                <a:gd name="connsiteX8" fmla="*/ 273050 w 1181100"/>
                <a:gd name="connsiteY8" fmla="*/ 53294 h 888319"/>
                <a:gd name="connsiteX9" fmla="*/ 247650 w 1181100"/>
                <a:gd name="connsiteY9" fmla="*/ 56469 h 888319"/>
                <a:gd name="connsiteX10" fmla="*/ 238125 w 1181100"/>
                <a:gd name="connsiteY10" fmla="*/ 62819 h 888319"/>
                <a:gd name="connsiteX11" fmla="*/ 0 w 1181100"/>
                <a:gd name="connsiteY11" fmla="*/ 888319 h 888319"/>
                <a:gd name="connsiteX0" fmla="*/ 1181100 w 1181100"/>
                <a:gd name="connsiteY0" fmla="*/ 22464 h 851139"/>
                <a:gd name="connsiteX1" fmla="*/ 1069975 w 1181100"/>
                <a:gd name="connsiteY1" fmla="*/ 19289 h 851139"/>
                <a:gd name="connsiteX2" fmla="*/ 1054100 w 1181100"/>
                <a:gd name="connsiteY2" fmla="*/ 16114 h 851139"/>
                <a:gd name="connsiteX3" fmla="*/ 1035050 w 1181100"/>
                <a:gd name="connsiteY3" fmla="*/ 12939 h 851139"/>
                <a:gd name="connsiteX4" fmla="*/ 981075 w 1181100"/>
                <a:gd name="connsiteY4" fmla="*/ 6589 h 851139"/>
                <a:gd name="connsiteX5" fmla="*/ 971550 w 1181100"/>
                <a:gd name="connsiteY5" fmla="*/ 3414 h 851139"/>
                <a:gd name="connsiteX6" fmla="*/ 346075 w 1181100"/>
                <a:gd name="connsiteY6" fmla="*/ 3414 h 851139"/>
                <a:gd name="connsiteX7" fmla="*/ 307975 w 1181100"/>
                <a:gd name="connsiteY7" fmla="*/ 9764 h 851139"/>
                <a:gd name="connsiteX8" fmla="*/ 273050 w 1181100"/>
                <a:gd name="connsiteY8" fmla="*/ 16114 h 851139"/>
                <a:gd name="connsiteX9" fmla="*/ 247650 w 1181100"/>
                <a:gd name="connsiteY9" fmla="*/ 19289 h 851139"/>
                <a:gd name="connsiteX10" fmla="*/ 0 w 1181100"/>
                <a:gd name="connsiteY10" fmla="*/ 851139 h 851139"/>
                <a:gd name="connsiteX0" fmla="*/ 1181100 w 1181100"/>
                <a:gd name="connsiteY0" fmla="*/ 69732 h 898407"/>
                <a:gd name="connsiteX1" fmla="*/ 1069975 w 1181100"/>
                <a:gd name="connsiteY1" fmla="*/ 66557 h 898407"/>
                <a:gd name="connsiteX2" fmla="*/ 1054100 w 1181100"/>
                <a:gd name="connsiteY2" fmla="*/ 63382 h 898407"/>
                <a:gd name="connsiteX3" fmla="*/ 1035050 w 1181100"/>
                <a:gd name="connsiteY3" fmla="*/ 60207 h 898407"/>
                <a:gd name="connsiteX4" fmla="*/ 981075 w 1181100"/>
                <a:gd name="connsiteY4" fmla="*/ 53857 h 898407"/>
                <a:gd name="connsiteX5" fmla="*/ 971550 w 1181100"/>
                <a:gd name="connsiteY5" fmla="*/ 50682 h 898407"/>
                <a:gd name="connsiteX6" fmla="*/ 346075 w 1181100"/>
                <a:gd name="connsiteY6" fmla="*/ 50682 h 898407"/>
                <a:gd name="connsiteX7" fmla="*/ 307975 w 1181100"/>
                <a:gd name="connsiteY7" fmla="*/ 57032 h 898407"/>
                <a:gd name="connsiteX8" fmla="*/ 273050 w 1181100"/>
                <a:gd name="connsiteY8" fmla="*/ 63382 h 898407"/>
                <a:gd name="connsiteX9" fmla="*/ 0 w 1181100"/>
                <a:gd name="connsiteY9" fmla="*/ 898407 h 898407"/>
                <a:gd name="connsiteX0" fmla="*/ 1181100 w 1181100"/>
                <a:gd name="connsiteY0" fmla="*/ 76694 h 905369"/>
                <a:gd name="connsiteX1" fmla="*/ 1069975 w 1181100"/>
                <a:gd name="connsiteY1" fmla="*/ 73519 h 905369"/>
                <a:gd name="connsiteX2" fmla="*/ 1054100 w 1181100"/>
                <a:gd name="connsiteY2" fmla="*/ 70344 h 905369"/>
                <a:gd name="connsiteX3" fmla="*/ 1035050 w 1181100"/>
                <a:gd name="connsiteY3" fmla="*/ 67169 h 905369"/>
                <a:gd name="connsiteX4" fmla="*/ 981075 w 1181100"/>
                <a:gd name="connsiteY4" fmla="*/ 60819 h 905369"/>
                <a:gd name="connsiteX5" fmla="*/ 971550 w 1181100"/>
                <a:gd name="connsiteY5" fmla="*/ 57644 h 905369"/>
                <a:gd name="connsiteX6" fmla="*/ 346075 w 1181100"/>
                <a:gd name="connsiteY6" fmla="*/ 57644 h 905369"/>
                <a:gd name="connsiteX7" fmla="*/ 307975 w 1181100"/>
                <a:gd name="connsiteY7" fmla="*/ 63994 h 905369"/>
                <a:gd name="connsiteX8" fmla="*/ 0 w 1181100"/>
                <a:gd name="connsiteY8" fmla="*/ 905369 h 905369"/>
                <a:gd name="connsiteX0" fmla="*/ 1181100 w 1181100"/>
                <a:gd name="connsiteY0" fmla="*/ 22464 h 851139"/>
                <a:gd name="connsiteX1" fmla="*/ 1069975 w 1181100"/>
                <a:gd name="connsiteY1" fmla="*/ 19289 h 851139"/>
                <a:gd name="connsiteX2" fmla="*/ 1054100 w 1181100"/>
                <a:gd name="connsiteY2" fmla="*/ 16114 h 851139"/>
                <a:gd name="connsiteX3" fmla="*/ 1035050 w 1181100"/>
                <a:gd name="connsiteY3" fmla="*/ 12939 h 851139"/>
                <a:gd name="connsiteX4" fmla="*/ 981075 w 1181100"/>
                <a:gd name="connsiteY4" fmla="*/ 6589 h 851139"/>
                <a:gd name="connsiteX5" fmla="*/ 971550 w 1181100"/>
                <a:gd name="connsiteY5" fmla="*/ 3414 h 851139"/>
                <a:gd name="connsiteX6" fmla="*/ 346075 w 1181100"/>
                <a:gd name="connsiteY6" fmla="*/ 3414 h 851139"/>
                <a:gd name="connsiteX7" fmla="*/ 0 w 1181100"/>
                <a:gd name="connsiteY7" fmla="*/ 851139 h 851139"/>
                <a:gd name="connsiteX0" fmla="*/ 1181100 w 1181100"/>
                <a:gd name="connsiteY0" fmla="*/ 81026 h 909701"/>
                <a:gd name="connsiteX1" fmla="*/ 1069975 w 1181100"/>
                <a:gd name="connsiteY1" fmla="*/ 77851 h 909701"/>
                <a:gd name="connsiteX2" fmla="*/ 1054100 w 1181100"/>
                <a:gd name="connsiteY2" fmla="*/ 74676 h 909701"/>
                <a:gd name="connsiteX3" fmla="*/ 1035050 w 1181100"/>
                <a:gd name="connsiteY3" fmla="*/ 71501 h 909701"/>
                <a:gd name="connsiteX4" fmla="*/ 981075 w 1181100"/>
                <a:gd name="connsiteY4" fmla="*/ 65151 h 909701"/>
                <a:gd name="connsiteX5" fmla="*/ 971550 w 1181100"/>
                <a:gd name="connsiteY5" fmla="*/ 61976 h 909701"/>
                <a:gd name="connsiteX6" fmla="*/ 0 w 1181100"/>
                <a:gd name="connsiteY6" fmla="*/ 909701 h 909701"/>
                <a:gd name="connsiteX0" fmla="*/ 1181100 w 1181100"/>
                <a:gd name="connsiteY0" fmla="*/ 15875 h 844550"/>
                <a:gd name="connsiteX1" fmla="*/ 1069975 w 1181100"/>
                <a:gd name="connsiteY1" fmla="*/ 12700 h 844550"/>
                <a:gd name="connsiteX2" fmla="*/ 1054100 w 1181100"/>
                <a:gd name="connsiteY2" fmla="*/ 9525 h 844550"/>
                <a:gd name="connsiteX3" fmla="*/ 1035050 w 1181100"/>
                <a:gd name="connsiteY3" fmla="*/ 6350 h 844550"/>
                <a:gd name="connsiteX4" fmla="*/ 981075 w 1181100"/>
                <a:gd name="connsiteY4" fmla="*/ 0 h 844550"/>
                <a:gd name="connsiteX5" fmla="*/ 0 w 1181100"/>
                <a:gd name="connsiteY5" fmla="*/ 844550 h 844550"/>
                <a:gd name="connsiteX0" fmla="*/ 1181100 w 1181100"/>
                <a:gd name="connsiteY0" fmla="*/ 70817 h 899492"/>
                <a:gd name="connsiteX1" fmla="*/ 1069975 w 1181100"/>
                <a:gd name="connsiteY1" fmla="*/ 67642 h 899492"/>
                <a:gd name="connsiteX2" fmla="*/ 1054100 w 1181100"/>
                <a:gd name="connsiteY2" fmla="*/ 64467 h 899492"/>
                <a:gd name="connsiteX3" fmla="*/ 1035050 w 1181100"/>
                <a:gd name="connsiteY3" fmla="*/ 61292 h 899492"/>
                <a:gd name="connsiteX4" fmla="*/ 0 w 1181100"/>
                <a:gd name="connsiteY4" fmla="*/ 899492 h 899492"/>
                <a:gd name="connsiteX0" fmla="*/ 1181100 w 1181100"/>
                <a:gd name="connsiteY0" fmla="*/ 67215 h 895890"/>
                <a:gd name="connsiteX1" fmla="*/ 1069975 w 1181100"/>
                <a:gd name="connsiteY1" fmla="*/ 64040 h 895890"/>
                <a:gd name="connsiteX2" fmla="*/ 1054100 w 1181100"/>
                <a:gd name="connsiteY2" fmla="*/ 60865 h 895890"/>
                <a:gd name="connsiteX3" fmla="*/ 0 w 1181100"/>
                <a:gd name="connsiteY3" fmla="*/ 895890 h 895890"/>
                <a:gd name="connsiteX0" fmla="*/ 1181100 w 1185542"/>
                <a:gd name="connsiteY0" fmla="*/ 63977 h 892652"/>
                <a:gd name="connsiteX1" fmla="*/ 1069975 w 1185542"/>
                <a:gd name="connsiteY1" fmla="*/ 60802 h 892652"/>
                <a:gd name="connsiteX2" fmla="*/ 0 w 1185542"/>
                <a:gd name="connsiteY2" fmla="*/ 892652 h 892652"/>
                <a:gd name="connsiteX0" fmla="*/ 1181100 w 1181100"/>
                <a:gd name="connsiteY0" fmla="*/ 0 h 828675"/>
                <a:gd name="connsiteX1" fmla="*/ 0 w 1181100"/>
                <a:gd name="connsiteY1" fmla="*/ 828675 h 828675"/>
                <a:gd name="connsiteX0" fmla="*/ 1127125 w 1127125"/>
                <a:gd name="connsiteY0" fmla="*/ 0 h 825500"/>
                <a:gd name="connsiteX1" fmla="*/ 0 w 1127125"/>
                <a:gd name="connsiteY1" fmla="*/ 825500 h 825500"/>
                <a:gd name="connsiteX0" fmla="*/ 1127125 w 1127125"/>
                <a:gd name="connsiteY0" fmla="*/ 0 h 825500"/>
                <a:gd name="connsiteX1" fmla="*/ 288924 w 1127125"/>
                <a:gd name="connsiteY1" fmla="*/ 619125 h 825500"/>
                <a:gd name="connsiteX2" fmla="*/ 0 w 1127125"/>
                <a:gd name="connsiteY2" fmla="*/ 825500 h 825500"/>
                <a:gd name="connsiteX0" fmla="*/ 1133476 w 1133476"/>
                <a:gd name="connsiteY0" fmla="*/ 0 h 825500"/>
                <a:gd name="connsiteX1" fmla="*/ 0 w 1133476"/>
                <a:gd name="connsiteY1" fmla="*/ 320675 h 825500"/>
                <a:gd name="connsiteX2" fmla="*/ 6351 w 1133476"/>
                <a:gd name="connsiteY2" fmla="*/ 825500 h 825500"/>
                <a:gd name="connsiteX0" fmla="*/ 1133478 w 1133478"/>
                <a:gd name="connsiteY0" fmla="*/ 0 h 825500"/>
                <a:gd name="connsiteX1" fmla="*/ 2 w 1133478"/>
                <a:gd name="connsiteY1" fmla="*/ 320675 h 825500"/>
                <a:gd name="connsiteX2" fmla="*/ 6353 w 1133478"/>
                <a:gd name="connsiteY2" fmla="*/ 825500 h 825500"/>
                <a:gd name="connsiteX0" fmla="*/ 1133740 w 1133740"/>
                <a:gd name="connsiteY0" fmla="*/ 0 h 825500"/>
                <a:gd name="connsiteX1" fmla="*/ 264 w 1133740"/>
                <a:gd name="connsiteY1" fmla="*/ 320675 h 825500"/>
                <a:gd name="connsiteX2" fmla="*/ 6615 w 1133740"/>
                <a:gd name="connsiteY2" fmla="*/ 825500 h 825500"/>
                <a:gd name="connsiteX0" fmla="*/ 1135078 w 1135078"/>
                <a:gd name="connsiteY0" fmla="*/ 0 h 825500"/>
                <a:gd name="connsiteX1" fmla="*/ 1602 w 1135078"/>
                <a:gd name="connsiteY1" fmla="*/ 320675 h 825500"/>
                <a:gd name="connsiteX2" fmla="*/ 3191 w 1135078"/>
                <a:gd name="connsiteY2" fmla="*/ 825500 h 825500"/>
                <a:gd name="connsiteX0" fmla="*/ 1134213 w 1134213"/>
                <a:gd name="connsiteY0" fmla="*/ 0 h 825500"/>
                <a:gd name="connsiteX1" fmla="*/ 737 w 1134213"/>
                <a:gd name="connsiteY1" fmla="*/ 320675 h 825500"/>
                <a:gd name="connsiteX2" fmla="*/ 2326 w 1134213"/>
                <a:gd name="connsiteY2" fmla="*/ 825500 h 825500"/>
                <a:gd name="connsiteX0" fmla="*/ 1134213 w 1134213"/>
                <a:gd name="connsiteY0" fmla="*/ 0 h 825500"/>
                <a:gd name="connsiteX1" fmla="*/ 482543 w 1134213"/>
                <a:gd name="connsiteY1" fmla="*/ 186531 h 825500"/>
                <a:gd name="connsiteX2" fmla="*/ 737 w 1134213"/>
                <a:gd name="connsiteY2" fmla="*/ 320675 h 825500"/>
                <a:gd name="connsiteX3" fmla="*/ 2326 w 1134213"/>
                <a:gd name="connsiteY3" fmla="*/ 825500 h 825500"/>
                <a:gd name="connsiteX0" fmla="*/ 1134213 w 1134213"/>
                <a:gd name="connsiteY0" fmla="*/ 8731 h 834231"/>
                <a:gd name="connsiteX1" fmla="*/ 475400 w 1134213"/>
                <a:gd name="connsiteY1" fmla="*/ 0 h 834231"/>
                <a:gd name="connsiteX2" fmla="*/ 737 w 1134213"/>
                <a:gd name="connsiteY2" fmla="*/ 329406 h 834231"/>
                <a:gd name="connsiteX3" fmla="*/ 2326 w 1134213"/>
                <a:gd name="connsiteY3" fmla="*/ 834231 h 834231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5017 h 840042"/>
                <a:gd name="connsiteX1" fmla="*/ 475400 w 1134213"/>
                <a:gd name="connsiteY1" fmla="*/ 5811 h 840042"/>
                <a:gd name="connsiteX2" fmla="*/ 737 w 1134213"/>
                <a:gd name="connsiteY2" fmla="*/ 335217 h 840042"/>
                <a:gd name="connsiteX3" fmla="*/ 2326 w 1134213"/>
                <a:gd name="connsiteY3" fmla="*/ 840042 h 840042"/>
                <a:gd name="connsiteX0" fmla="*/ 1134213 w 1134213"/>
                <a:gd name="connsiteY0" fmla="*/ 11930 h 846955"/>
                <a:gd name="connsiteX1" fmla="*/ 475400 w 1134213"/>
                <a:gd name="connsiteY1" fmla="*/ 5580 h 846955"/>
                <a:gd name="connsiteX2" fmla="*/ 737 w 1134213"/>
                <a:gd name="connsiteY2" fmla="*/ 342130 h 846955"/>
                <a:gd name="connsiteX3" fmla="*/ 2326 w 1134213"/>
                <a:gd name="connsiteY3" fmla="*/ 846955 h 846955"/>
                <a:gd name="connsiteX0" fmla="*/ 1136595 w 1136595"/>
                <a:gd name="connsiteY0" fmla="*/ 4787 h 846955"/>
                <a:gd name="connsiteX1" fmla="*/ 475400 w 1136595"/>
                <a:gd name="connsiteY1" fmla="*/ 5580 h 846955"/>
                <a:gd name="connsiteX2" fmla="*/ 737 w 1136595"/>
                <a:gd name="connsiteY2" fmla="*/ 342130 h 846955"/>
                <a:gd name="connsiteX3" fmla="*/ 2326 w 1136595"/>
                <a:gd name="connsiteY3" fmla="*/ 846955 h 846955"/>
                <a:gd name="connsiteX0" fmla="*/ 1136595 w 1136595"/>
                <a:gd name="connsiteY0" fmla="*/ 356 h 842524"/>
                <a:gd name="connsiteX1" fmla="*/ 475400 w 1136595"/>
                <a:gd name="connsiteY1" fmla="*/ 1149 h 842524"/>
                <a:gd name="connsiteX2" fmla="*/ 737 w 1136595"/>
                <a:gd name="connsiteY2" fmla="*/ 337699 h 842524"/>
                <a:gd name="connsiteX3" fmla="*/ 2326 w 1136595"/>
                <a:gd name="connsiteY3" fmla="*/ 842524 h 842524"/>
                <a:gd name="connsiteX0" fmla="*/ 1136595 w 1136595"/>
                <a:gd name="connsiteY0" fmla="*/ 723 h 842891"/>
                <a:gd name="connsiteX1" fmla="*/ 475400 w 1136595"/>
                <a:gd name="connsiteY1" fmla="*/ 1516 h 842891"/>
                <a:gd name="connsiteX2" fmla="*/ 737 w 1136595"/>
                <a:gd name="connsiteY2" fmla="*/ 338066 h 842891"/>
                <a:gd name="connsiteX3" fmla="*/ 2326 w 1136595"/>
                <a:gd name="connsiteY3" fmla="*/ 842891 h 842891"/>
                <a:gd name="connsiteX0" fmla="*/ 1136595 w 1136595"/>
                <a:gd name="connsiteY0" fmla="*/ 892 h 843060"/>
                <a:gd name="connsiteX1" fmla="*/ 475400 w 1136595"/>
                <a:gd name="connsiteY1" fmla="*/ 1685 h 843060"/>
                <a:gd name="connsiteX2" fmla="*/ 737 w 1136595"/>
                <a:gd name="connsiteY2" fmla="*/ 338235 h 843060"/>
                <a:gd name="connsiteX3" fmla="*/ 2326 w 1136595"/>
                <a:gd name="connsiteY3" fmla="*/ 843060 h 843060"/>
                <a:gd name="connsiteX0" fmla="*/ 1137974 w 1137974"/>
                <a:gd name="connsiteY0" fmla="*/ 892 h 840678"/>
                <a:gd name="connsiteX1" fmla="*/ 476779 w 1137974"/>
                <a:gd name="connsiteY1" fmla="*/ 1685 h 840678"/>
                <a:gd name="connsiteX2" fmla="*/ 2116 w 1137974"/>
                <a:gd name="connsiteY2" fmla="*/ 338235 h 840678"/>
                <a:gd name="connsiteX3" fmla="*/ 1323 w 1137974"/>
                <a:gd name="connsiteY3" fmla="*/ 840678 h 840678"/>
                <a:gd name="connsiteX0" fmla="*/ 1136651 w 1136651"/>
                <a:gd name="connsiteY0" fmla="*/ 892 h 840678"/>
                <a:gd name="connsiteX1" fmla="*/ 475456 w 1136651"/>
                <a:gd name="connsiteY1" fmla="*/ 1685 h 840678"/>
                <a:gd name="connsiteX2" fmla="*/ 793 w 1136651"/>
                <a:gd name="connsiteY2" fmla="*/ 338235 h 840678"/>
                <a:gd name="connsiteX3" fmla="*/ 0 w 1136651"/>
                <a:gd name="connsiteY3" fmla="*/ 840678 h 840678"/>
                <a:gd name="connsiteX0" fmla="*/ 1136651 w 1136651"/>
                <a:gd name="connsiteY0" fmla="*/ 747 h 840533"/>
                <a:gd name="connsiteX1" fmla="*/ 475456 w 1136651"/>
                <a:gd name="connsiteY1" fmla="*/ 1540 h 840533"/>
                <a:gd name="connsiteX2" fmla="*/ 793 w 1136651"/>
                <a:gd name="connsiteY2" fmla="*/ 349996 h 840533"/>
                <a:gd name="connsiteX3" fmla="*/ 0 w 1136651"/>
                <a:gd name="connsiteY3" fmla="*/ 840533 h 840533"/>
                <a:gd name="connsiteX0" fmla="*/ 1136651 w 1136651"/>
                <a:gd name="connsiteY0" fmla="*/ 0 h 839786"/>
                <a:gd name="connsiteX1" fmla="*/ 475456 w 1136651"/>
                <a:gd name="connsiteY1" fmla="*/ 793 h 839786"/>
                <a:gd name="connsiteX2" fmla="*/ 793 w 1136651"/>
                <a:gd name="connsiteY2" fmla="*/ 349249 h 839786"/>
                <a:gd name="connsiteX3" fmla="*/ 0 w 1136651"/>
                <a:gd name="connsiteY3" fmla="*/ 839786 h 839786"/>
                <a:gd name="connsiteX0" fmla="*/ 1136651 w 1136651"/>
                <a:gd name="connsiteY0" fmla="*/ 0 h 839786"/>
                <a:gd name="connsiteX1" fmla="*/ 475456 w 1136651"/>
                <a:gd name="connsiteY1" fmla="*/ 793 h 839786"/>
                <a:gd name="connsiteX2" fmla="*/ 793 w 1136651"/>
                <a:gd name="connsiteY2" fmla="*/ 349249 h 839786"/>
                <a:gd name="connsiteX3" fmla="*/ 0 w 1136651"/>
                <a:gd name="connsiteY3" fmla="*/ 839786 h 839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6651" h="839786">
                  <a:moveTo>
                    <a:pt x="1136651" y="0"/>
                  </a:moveTo>
                  <a:lnTo>
                    <a:pt x="475456" y="793"/>
                  </a:lnTo>
                  <a:cubicBezTo>
                    <a:pt x="186266" y="-6086"/>
                    <a:pt x="18520" y="96572"/>
                    <a:pt x="793" y="349249"/>
                  </a:cubicBezTo>
                  <a:cubicBezTo>
                    <a:pt x="-264" y="437091"/>
                    <a:pt x="1851" y="631293"/>
                    <a:pt x="0" y="839786"/>
                  </a:cubicBezTo>
                </a:path>
              </a:pathLst>
            </a:custGeom>
            <a:noFill/>
            <a:ln w="22225"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09E79C9-8A07-4DF2-893F-46EDAA532EA0}"/>
                </a:ext>
              </a:extLst>
            </p:cNvPr>
            <p:cNvSpPr/>
            <p:nvPr/>
          </p:nvSpPr>
          <p:spPr bwMode="auto">
            <a:xfrm>
              <a:off x="5950992" y="1604741"/>
              <a:ext cx="802485" cy="764382"/>
            </a:xfrm>
            <a:custGeom>
              <a:avLst/>
              <a:gdLst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619125 h 759618"/>
                <a:gd name="connsiteX57" fmla="*/ 790575 w 823912"/>
                <a:gd name="connsiteY57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0575 w 823912"/>
                <a:gd name="connsiteY55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0575 w 823912"/>
                <a:gd name="connsiteY54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790575 w 823912"/>
                <a:gd name="connsiteY53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790575 w 823912"/>
                <a:gd name="connsiteY52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790575 w 823912"/>
                <a:gd name="connsiteY51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790575 w 823912"/>
                <a:gd name="connsiteY50" fmla="*/ 759618 h 759618"/>
                <a:gd name="connsiteX0" fmla="*/ 0 w 824550"/>
                <a:gd name="connsiteY0" fmla="*/ 2381 h 759618"/>
                <a:gd name="connsiteX1" fmla="*/ 116681 w 824550"/>
                <a:gd name="connsiteY1" fmla="*/ 4762 h 759618"/>
                <a:gd name="connsiteX2" fmla="*/ 140493 w 824550"/>
                <a:gd name="connsiteY2" fmla="*/ 9525 h 759618"/>
                <a:gd name="connsiteX3" fmla="*/ 169068 w 824550"/>
                <a:gd name="connsiteY3" fmla="*/ 11906 h 759618"/>
                <a:gd name="connsiteX4" fmla="*/ 307181 w 824550"/>
                <a:gd name="connsiteY4" fmla="*/ 7143 h 759618"/>
                <a:gd name="connsiteX5" fmla="*/ 316706 w 824550"/>
                <a:gd name="connsiteY5" fmla="*/ 4762 h 759618"/>
                <a:gd name="connsiteX6" fmla="*/ 357187 w 824550"/>
                <a:gd name="connsiteY6" fmla="*/ 2381 h 759618"/>
                <a:gd name="connsiteX7" fmla="*/ 383381 w 824550"/>
                <a:gd name="connsiteY7" fmla="*/ 0 h 759618"/>
                <a:gd name="connsiteX8" fmla="*/ 476250 w 824550"/>
                <a:gd name="connsiteY8" fmla="*/ 2381 h 759618"/>
                <a:gd name="connsiteX9" fmla="*/ 502443 w 824550"/>
                <a:gd name="connsiteY9" fmla="*/ 7143 h 759618"/>
                <a:gd name="connsiteX10" fmla="*/ 528637 w 824550"/>
                <a:gd name="connsiteY10" fmla="*/ 9525 h 759618"/>
                <a:gd name="connsiteX11" fmla="*/ 542925 w 824550"/>
                <a:gd name="connsiteY11" fmla="*/ 14287 h 759618"/>
                <a:gd name="connsiteX12" fmla="*/ 550068 w 824550"/>
                <a:gd name="connsiteY12" fmla="*/ 16668 h 759618"/>
                <a:gd name="connsiteX13" fmla="*/ 561975 w 824550"/>
                <a:gd name="connsiteY13" fmla="*/ 21431 h 759618"/>
                <a:gd name="connsiteX14" fmla="*/ 573881 w 824550"/>
                <a:gd name="connsiteY14" fmla="*/ 23812 h 759618"/>
                <a:gd name="connsiteX15" fmla="*/ 583406 w 824550"/>
                <a:gd name="connsiteY15" fmla="*/ 26193 h 759618"/>
                <a:gd name="connsiteX16" fmla="*/ 600075 w 824550"/>
                <a:gd name="connsiteY16" fmla="*/ 33337 h 759618"/>
                <a:gd name="connsiteX17" fmla="*/ 619125 w 824550"/>
                <a:gd name="connsiteY17" fmla="*/ 40481 h 759618"/>
                <a:gd name="connsiteX18" fmla="*/ 628650 w 824550"/>
                <a:gd name="connsiteY18" fmla="*/ 45243 h 759618"/>
                <a:gd name="connsiteX19" fmla="*/ 638175 w 824550"/>
                <a:gd name="connsiteY19" fmla="*/ 47625 h 759618"/>
                <a:gd name="connsiteX20" fmla="*/ 652462 w 824550"/>
                <a:gd name="connsiteY20" fmla="*/ 57150 h 759618"/>
                <a:gd name="connsiteX21" fmla="*/ 659606 w 824550"/>
                <a:gd name="connsiteY21" fmla="*/ 61912 h 759618"/>
                <a:gd name="connsiteX22" fmla="*/ 666750 w 824550"/>
                <a:gd name="connsiteY22" fmla="*/ 66675 h 759618"/>
                <a:gd name="connsiteX23" fmla="*/ 673893 w 824550"/>
                <a:gd name="connsiteY23" fmla="*/ 76200 h 759618"/>
                <a:gd name="connsiteX24" fmla="*/ 681037 w 824550"/>
                <a:gd name="connsiteY24" fmla="*/ 83343 h 759618"/>
                <a:gd name="connsiteX25" fmla="*/ 690562 w 824550"/>
                <a:gd name="connsiteY25" fmla="*/ 97631 h 759618"/>
                <a:gd name="connsiteX26" fmla="*/ 695325 w 824550"/>
                <a:gd name="connsiteY26" fmla="*/ 104775 h 759618"/>
                <a:gd name="connsiteX27" fmla="*/ 702468 w 824550"/>
                <a:gd name="connsiteY27" fmla="*/ 111918 h 759618"/>
                <a:gd name="connsiteX28" fmla="*/ 711993 w 824550"/>
                <a:gd name="connsiteY28" fmla="*/ 128587 h 759618"/>
                <a:gd name="connsiteX29" fmla="*/ 716756 w 824550"/>
                <a:gd name="connsiteY29" fmla="*/ 135731 h 759618"/>
                <a:gd name="connsiteX30" fmla="*/ 723900 w 824550"/>
                <a:gd name="connsiteY30" fmla="*/ 152400 h 759618"/>
                <a:gd name="connsiteX31" fmla="*/ 726281 w 824550"/>
                <a:gd name="connsiteY31" fmla="*/ 159543 h 759618"/>
                <a:gd name="connsiteX32" fmla="*/ 731043 w 824550"/>
                <a:gd name="connsiteY32" fmla="*/ 166687 h 759618"/>
                <a:gd name="connsiteX33" fmla="*/ 733425 w 824550"/>
                <a:gd name="connsiteY33" fmla="*/ 173831 h 759618"/>
                <a:gd name="connsiteX34" fmla="*/ 738187 w 824550"/>
                <a:gd name="connsiteY34" fmla="*/ 185737 h 759618"/>
                <a:gd name="connsiteX35" fmla="*/ 747712 w 824550"/>
                <a:gd name="connsiteY35" fmla="*/ 200025 h 759618"/>
                <a:gd name="connsiteX36" fmla="*/ 762000 w 824550"/>
                <a:gd name="connsiteY36" fmla="*/ 211931 h 759618"/>
                <a:gd name="connsiteX37" fmla="*/ 771525 w 824550"/>
                <a:gd name="connsiteY37" fmla="*/ 226218 h 759618"/>
                <a:gd name="connsiteX38" fmla="*/ 776287 w 824550"/>
                <a:gd name="connsiteY38" fmla="*/ 233362 h 759618"/>
                <a:gd name="connsiteX39" fmla="*/ 788193 w 824550"/>
                <a:gd name="connsiteY39" fmla="*/ 247650 h 759618"/>
                <a:gd name="connsiteX40" fmla="*/ 790575 w 824550"/>
                <a:gd name="connsiteY40" fmla="*/ 257175 h 759618"/>
                <a:gd name="connsiteX41" fmla="*/ 800100 w 824550"/>
                <a:gd name="connsiteY41" fmla="*/ 271462 h 759618"/>
                <a:gd name="connsiteX42" fmla="*/ 807243 w 824550"/>
                <a:gd name="connsiteY42" fmla="*/ 295275 h 759618"/>
                <a:gd name="connsiteX43" fmla="*/ 809625 w 824550"/>
                <a:gd name="connsiteY43" fmla="*/ 302418 h 759618"/>
                <a:gd name="connsiteX44" fmla="*/ 814387 w 824550"/>
                <a:gd name="connsiteY44" fmla="*/ 330993 h 759618"/>
                <a:gd name="connsiteX45" fmla="*/ 816768 w 824550"/>
                <a:gd name="connsiteY45" fmla="*/ 342900 h 759618"/>
                <a:gd name="connsiteX46" fmla="*/ 821531 w 824550"/>
                <a:gd name="connsiteY46" fmla="*/ 371475 h 759618"/>
                <a:gd name="connsiteX47" fmla="*/ 823912 w 824550"/>
                <a:gd name="connsiteY47" fmla="*/ 385762 h 759618"/>
                <a:gd name="connsiteX48" fmla="*/ 821531 w 824550"/>
                <a:gd name="connsiteY48" fmla="*/ 461962 h 759618"/>
                <a:gd name="connsiteX49" fmla="*/ 790575 w 824550"/>
                <a:gd name="connsiteY49" fmla="*/ 759618 h 759618"/>
                <a:gd name="connsiteX0" fmla="*/ 0 w 825838"/>
                <a:gd name="connsiteY0" fmla="*/ 2381 h 759618"/>
                <a:gd name="connsiteX1" fmla="*/ 116681 w 825838"/>
                <a:gd name="connsiteY1" fmla="*/ 4762 h 759618"/>
                <a:gd name="connsiteX2" fmla="*/ 140493 w 825838"/>
                <a:gd name="connsiteY2" fmla="*/ 9525 h 759618"/>
                <a:gd name="connsiteX3" fmla="*/ 169068 w 825838"/>
                <a:gd name="connsiteY3" fmla="*/ 11906 h 759618"/>
                <a:gd name="connsiteX4" fmla="*/ 307181 w 825838"/>
                <a:gd name="connsiteY4" fmla="*/ 7143 h 759618"/>
                <a:gd name="connsiteX5" fmla="*/ 316706 w 825838"/>
                <a:gd name="connsiteY5" fmla="*/ 4762 h 759618"/>
                <a:gd name="connsiteX6" fmla="*/ 357187 w 825838"/>
                <a:gd name="connsiteY6" fmla="*/ 2381 h 759618"/>
                <a:gd name="connsiteX7" fmla="*/ 383381 w 825838"/>
                <a:gd name="connsiteY7" fmla="*/ 0 h 759618"/>
                <a:gd name="connsiteX8" fmla="*/ 476250 w 825838"/>
                <a:gd name="connsiteY8" fmla="*/ 2381 h 759618"/>
                <a:gd name="connsiteX9" fmla="*/ 502443 w 825838"/>
                <a:gd name="connsiteY9" fmla="*/ 7143 h 759618"/>
                <a:gd name="connsiteX10" fmla="*/ 528637 w 825838"/>
                <a:gd name="connsiteY10" fmla="*/ 9525 h 759618"/>
                <a:gd name="connsiteX11" fmla="*/ 542925 w 825838"/>
                <a:gd name="connsiteY11" fmla="*/ 14287 h 759618"/>
                <a:gd name="connsiteX12" fmla="*/ 550068 w 825838"/>
                <a:gd name="connsiteY12" fmla="*/ 16668 h 759618"/>
                <a:gd name="connsiteX13" fmla="*/ 561975 w 825838"/>
                <a:gd name="connsiteY13" fmla="*/ 21431 h 759618"/>
                <a:gd name="connsiteX14" fmla="*/ 573881 w 825838"/>
                <a:gd name="connsiteY14" fmla="*/ 23812 h 759618"/>
                <a:gd name="connsiteX15" fmla="*/ 583406 w 825838"/>
                <a:gd name="connsiteY15" fmla="*/ 26193 h 759618"/>
                <a:gd name="connsiteX16" fmla="*/ 600075 w 825838"/>
                <a:gd name="connsiteY16" fmla="*/ 33337 h 759618"/>
                <a:gd name="connsiteX17" fmla="*/ 619125 w 825838"/>
                <a:gd name="connsiteY17" fmla="*/ 40481 h 759618"/>
                <a:gd name="connsiteX18" fmla="*/ 628650 w 825838"/>
                <a:gd name="connsiteY18" fmla="*/ 45243 h 759618"/>
                <a:gd name="connsiteX19" fmla="*/ 638175 w 825838"/>
                <a:gd name="connsiteY19" fmla="*/ 47625 h 759618"/>
                <a:gd name="connsiteX20" fmla="*/ 652462 w 825838"/>
                <a:gd name="connsiteY20" fmla="*/ 57150 h 759618"/>
                <a:gd name="connsiteX21" fmla="*/ 659606 w 825838"/>
                <a:gd name="connsiteY21" fmla="*/ 61912 h 759618"/>
                <a:gd name="connsiteX22" fmla="*/ 666750 w 825838"/>
                <a:gd name="connsiteY22" fmla="*/ 66675 h 759618"/>
                <a:gd name="connsiteX23" fmla="*/ 673893 w 825838"/>
                <a:gd name="connsiteY23" fmla="*/ 76200 h 759618"/>
                <a:gd name="connsiteX24" fmla="*/ 681037 w 825838"/>
                <a:gd name="connsiteY24" fmla="*/ 83343 h 759618"/>
                <a:gd name="connsiteX25" fmla="*/ 690562 w 825838"/>
                <a:gd name="connsiteY25" fmla="*/ 97631 h 759618"/>
                <a:gd name="connsiteX26" fmla="*/ 695325 w 825838"/>
                <a:gd name="connsiteY26" fmla="*/ 104775 h 759618"/>
                <a:gd name="connsiteX27" fmla="*/ 702468 w 825838"/>
                <a:gd name="connsiteY27" fmla="*/ 111918 h 759618"/>
                <a:gd name="connsiteX28" fmla="*/ 711993 w 825838"/>
                <a:gd name="connsiteY28" fmla="*/ 128587 h 759618"/>
                <a:gd name="connsiteX29" fmla="*/ 716756 w 825838"/>
                <a:gd name="connsiteY29" fmla="*/ 135731 h 759618"/>
                <a:gd name="connsiteX30" fmla="*/ 723900 w 825838"/>
                <a:gd name="connsiteY30" fmla="*/ 152400 h 759618"/>
                <a:gd name="connsiteX31" fmla="*/ 726281 w 825838"/>
                <a:gd name="connsiteY31" fmla="*/ 159543 h 759618"/>
                <a:gd name="connsiteX32" fmla="*/ 731043 w 825838"/>
                <a:gd name="connsiteY32" fmla="*/ 166687 h 759618"/>
                <a:gd name="connsiteX33" fmla="*/ 733425 w 825838"/>
                <a:gd name="connsiteY33" fmla="*/ 173831 h 759618"/>
                <a:gd name="connsiteX34" fmla="*/ 738187 w 825838"/>
                <a:gd name="connsiteY34" fmla="*/ 185737 h 759618"/>
                <a:gd name="connsiteX35" fmla="*/ 747712 w 825838"/>
                <a:gd name="connsiteY35" fmla="*/ 200025 h 759618"/>
                <a:gd name="connsiteX36" fmla="*/ 762000 w 825838"/>
                <a:gd name="connsiteY36" fmla="*/ 211931 h 759618"/>
                <a:gd name="connsiteX37" fmla="*/ 771525 w 825838"/>
                <a:gd name="connsiteY37" fmla="*/ 226218 h 759618"/>
                <a:gd name="connsiteX38" fmla="*/ 776287 w 825838"/>
                <a:gd name="connsiteY38" fmla="*/ 233362 h 759618"/>
                <a:gd name="connsiteX39" fmla="*/ 788193 w 825838"/>
                <a:gd name="connsiteY39" fmla="*/ 247650 h 759618"/>
                <a:gd name="connsiteX40" fmla="*/ 790575 w 825838"/>
                <a:gd name="connsiteY40" fmla="*/ 257175 h 759618"/>
                <a:gd name="connsiteX41" fmla="*/ 800100 w 825838"/>
                <a:gd name="connsiteY41" fmla="*/ 271462 h 759618"/>
                <a:gd name="connsiteX42" fmla="*/ 807243 w 825838"/>
                <a:gd name="connsiteY42" fmla="*/ 295275 h 759618"/>
                <a:gd name="connsiteX43" fmla="*/ 809625 w 825838"/>
                <a:gd name="connsiteY43" fmla="*/ 302418 h 759618"/>
                <a:gd name="connsiteX44" fmla="*/ 814387 w 825838"/>
                <a:gd name="connsiteY44" fmla="*/ 330993 h 759618"/>
                <a:gd name="connsiteX45" fmla="*/ 816768 w 825838"/>
                <a:gd name="connsiteY45" fmla="*/ 342900 h 759618"/>
                <a:gd name="connsiteX46" fmla="*/ 821531 w 825838"/>
                <a:gd name="connsiteY46" fmla="*/ 371475 h 759618"/>
                <a:gd name="connsiteX47" fmla="*/ 823912 w 825838"/>
                <a:gd name="connsiteY47" fmla="*/ 385762 h 759618"/>
                <a:gd name="connsiteX48" fmla="*/ 790575 w 825838"/>
                <a:gd name="connsiteY48" fmla="*/ 759618 h 759618"/>
                <a:gd name="connsiteX0" fmla="*/ 0 w 822883"/>
                <a:gd name="connsiteY0" fmla="*/ 2381 h 759618"/>
                <a:gd name="connsiteX1" fmla="*/ 116681 w 822883"/>
                <a:gd name="connsiteY1" fmla="*/ 4762 h 759618"/>
                <a:gd name="connsiteX2" fmla="*/ 140493 w 822883"/>
                <a:gd name="connsiteY2" fmla="*/ 9525 h 759618"/>
                <a:gd name="connsiteX3" fmla="*/ 169068 w 822883"/>
                <a:gd name="connsiteY3" fmla="*/ 11906 h 759618"/>
                <a:gd name="connsiteX4" fmla="*/ 307181 w 822883"/>
                <a:gd name="connsiteY4" fmla="*/ 7143 h 759618"/>
                <a:gd name="connsiteX5" fmla="*/ 316706 w 822883"/>
                <a:gd name="connsiteY5" fmla="*/ 4762 h 759618"/>
                <a:gd name="connsiteX6" fmla="*/ 357187 w 822883"/>
                <a:gd name="connsiteY6" fmla="*/ 2381 h 759618"/>
                <a:gd name="connsiteX7" fmla="*/ 383381 w 822883"/>
                <a:gd name="connsiteY7" fmla="*/ 0 h 759618"/>
                <a:gd name="connsiteX8" fmla="*/ 476250 w 822883"/>
                <a:gd name="connsiteY8" fmla="*/ 2381 h 759618"/>
                <a:gd name="connsiteX9" fmla="*/ 502443 w 822883"/>
                <a:gd name="connsiteY9" fmla="*/ 7143 h 759618"/>
                <a:gd name="connsiteX10" fmla="*/ 528637 w 822883"/>
                <a:gd name="connsiteY10" fmla="*/ 9525 h 759618"/>
                <a:gd name="connsiteX11" fmla="*/ 542925 w 822883"/>
                <a:gd name="connsiteY11" fmla="*/ 14287 h 759618"/>
                <a:gd name="connsiteX12" fmla="*/ 550068 w 822883"/>
                <a:gd name="connsiteY12" fmla="*/ 16668 h 759618"/>
                <a:gd name="connsiteX13" fmla="*/ 561975 w 822883"/>
                <a:gd name="connsiteY13" fmla="*/ 21431 h 759618"/>
                <a:gd name="connsiteX14" fmla="*/ 573881 w 822883"/>
                <a:gd name="connsiteY14" fmla="*/ 23812 h 759618"/>
                <a:gd name="connsiteX15" fmla="*/ 583406 w 822883"/>
                <a:gd name="connsiteY15" fmla="*/ 26193 h 759618"/>
                <a:gd name="connsiteX16" fmla="*/ 600075 w 822883"/>
                <a:gd name="connsiteY16" fmla="*/ 33337 h 759618"/>
                <a:gd name="connsiteX17" fmla="*/ 619125 w 822883"/>
                <a:gd name="connsiteY17" fmla="*/ 40481 h 759618"/>
                <a:gd name="connsiteX18" fmla="*/ 628650 w 822883"/>
                <a:gd name="connsiteY18" fmla="*/ 45243 h 759618"/>
                <a:gd name="connsiteX19" fmla="*/ 638175 w 822883"/>
                <a:gd name="connsiteY19" fmla="*/ 47625 h 759618"/>
                <a:gd name="connsiteX20" fmla="*/ 652462 w 822883"/>
                <a:gd name="connsiteY20" fmla="*/ 57150 h 759618"/>
                <a:gd name="connsiteX21" fmla="*/ 659606 w 822883"/>
                <a:gd name="connsiteY21" fmla="*/ 61912 h 759618"/>
                <a:gd name="connsiteX22" fmla="*/ 666750 w 822883"/>
                <a:gd name="connsiteY22" fmla="*/ 66675 h 759618"/>
                <a:gd name="connsiteX23" fmla="*/ 673893 w 822883"/>
                <a:gd name="connsiteY23" fmla="*/ 76200 h 759618"/>
                <a:gd name="connsiteX24" fmla="*/ 681037 w 822883"/>
                <a:gd name="connsiteY24" fmla="*/ 83343 h 759618"/>
                <a:gd name="connsiteX25" fmla="*/ 690562 w 822883"/>
                <a:gd name="connsiteY25" fmla="*/ 97631 h 759618"/>
                <a:gd name="connsiteX26" fmla="*/ 695325 w 822883"/>
                <a:gd name="connsiteY26" fmla="*/ 104775 h 759618"/>
                <a:gd name="connsiteX27" fmla="*/ 702468 w 822883"/>
                <a:gd name="connsiteY27" fmla="*/ 111918 h 759618"/>
                <a:gd name="connsiteX28" fmla="*/ 711993 w 822883"/>
                <a:gd name="connsiteY28" fmla="*/ 128587 h 759618"/>
                <a:gd name="connsiteX29" fmla="*/ 716756 w 822883"/>
                <a:gd name="connsiteY29" fmla="*/ 135731 h 759618"/>
                <a:gd name="connsiteX30" fmla="*/ 723900 w 822883"/>
                <a:gd name="connsiteY30" fmla="*/ 152400 h 759618"/>
                <a:gd name="connsiteX31" fmla="*/ 726281 w 822883"/>
                <a:gd name="connsiteY31" fmla="*/ 159543 h 759618"/>
                <a:gd name="connsiteX32" fmla="*/ 731043 w 822883"/>
                <a:gd name="connsiteY32" fmla="*/ 166687 h 759618"/>
                <a:gd name="connsiteX33" fmla="*/ 733425 w 822883"/>
                <a:gd name="connsiteY33" fmla="*/ 173831 h 759618"/>
                <a:gd name="connsiteX34" fmla="*/ 738187 w 822883"/>
                <a:gd name="connsiteY34" fmla="*/ 185737 h 759618"/>
                <a:gd name="connsiteX35" fmla="*/ 747712 w 822883"/>
                <a:gd name="connsiteY35" fmla="*/ 200025 h 759618"/>
                <a:gd name="connsiteX36" fmla="*/ 762000 w 822883"/>
                <a:gd name="connsiteY36" fmla="*/ 211931 h 759618"/>
                <a:gd name="connsiteX37" fmla="*/ 771525 w 822883"/>
                <a:gd name="connsiteY37" fmla="*/ 226218 h 759618"/>
                <a:gd name="connsiteX38" fmla="*/ 776287 w 822883"/>
                <a:gd name="connsiteY38" fmla="*/ 233362 h 759618"/>
                <a:gd name="connsiteX39" fmla="*/ 788193 w 822883"/>
                <a:gd name="connsiteY39" fmla="*/ 247650 h 759618"/>
                <a:gd name="connsiteX40" fmla="*/ 790575 w 822883"/>
                <a:gd name="connsiteY40" fmla="*/ 257175 h 759618"/>
                <a:gd name="connsiteX41" fmla="*/ 800100 w 822883"/>
                <a:gd name="connsiteY41" fmla="*/ 271462 h 759618"/>
                <a:gd name="connsiteX42" fmla="*/ 807243 w 822883"/>
                <a:gd name="connsiteY42" fmla="*/ 295275 h 759618"/>
                <a:gd name="connsiteX43" fmla="*/ 809625 w 822883"/>
                <a:gd name="connsiteY43" fmla="*/ 302418 h 759618"/>
                <a:gd name="connsiteX44" fmla="*/ 814387 w 822883"/>
                <a:gd name="connsiteY44" fmla="*/ 330993 h 759618"/>
                <a:gd name="connsiteX45" fmla="*/ 816768 w 822883"/>
                <a:gd name="connsiteY45" fmla="*/ 342900 h 759618"/>
                <a:gd name="connsiteX46" fmla="*/ 821531 w 822883"/>
                <a:gd name="connsiteY46" fmla="*/ 371475 h 759618"/>
                <a:gd name="connsiteX47" fmla="*/ 790575 w 822883"/>
                <a:gd name="connsiteY47" fmla="*/ 759618 h 759618"/>
                <a:gd name="connsiteX0" fmla="*/ 0 w 818164"/>
                <a:gd name="connsiteY0" fmla="*/ 2381 h 759618"/>
                <a:gd name="connsiteX1" fmla="*/ 116681 w 818164"/>
                <a:gd name="connsiteY1" fmla="*/ 4762 h 759618"/>
                <a:gd name="connsiteX2" fmla="*/ 140493 w 818164"/>
                <a:gd name="connsiteY2" fmla="*/ 9525 h 759618"/>
                <a:gd name="connsiteX3" fmla="*/ 169068 w 818164"/>
                <a:gd name="connsiteY3" fmla="*/ 11906 h 759618"/>
                <a:gd name="connsiteX4" fmla="*/ 307181 w 818164"/>
                <a:gd name="connsiteY4" fmla="*/ 7143 h 759618"/>
                <a:gd name="connsiteX5" fmla="*/ 316706 w 818164"/>
                <a:gd name="connsiteY5" fmla="*/ 4762 h 759618"/>
                <a:gd name="connsiteX6" fmla="*/ 357187 w 818164"/>
                <a:gd name="connsiteY6" fmla="*/ 2381 h 759618"/>
                <a:gd name="connsiteX7" fmla="*/ 383381 w 818164"/>
                <a:gd name="connsiteY7" fmla="*/ 0 h 759618"/>
                <a:gd name="connsiteX8" fmla="*/ 476250 w 818164"/>
                <a:gd name="connsiteY8" fmla="*/ 2381 h 759618"/>
                <a:gd name="connsiteX9" fmla="*/ 502443 w 818164"/>
                <a:gd name="connsiteY9" fmla="*/ 7143 h 759618"/>
                <a:gd name="connsiteX10" fmla="*/ 528637 w 818164"/>
                <a:gd name="connsiteY10" fmla="*/ 9525 h 759618"/>
                <a:gd name="connsiteX11" fmla="*/ 542925 w 818164"/>
                <a:gd name="connsiteY11" fmla="*/ 14287 h 759618"/>
                <a:gd name="connsiteX12" fmla="*/ 550068 w 818164"/>
                <a:gd name="connsiteY12" fmla="*/ 16668 h 759618"/>
                <a:gd name="connsiteX13" fmla="*/ 561975 w 818164"/>
                <a:gd name="connsiteY13" fmla="*/ 21431 h 759618"/>
                <a:gd name="connsiteX14" fmla="*/ 573881 w 818164"/>
                <a:gd name="connsiteY14" fmla="*/ 23812 h 759618"/>
                <a:gd name="connsiteX15" fmla="*/ 583406 w 818164"/>
                <a:gd name="connsiteY15" fmla="*/ 26193 h 759618"/>
                <a:gd name="connsiteX16" fmla="*/ 600075 w 818164"/>
                <a:gd name="connsiteY16" fmla="*/ 33337 h 759618"/>
                <a:gd name="connsiteX17" fmla="*/ 619125 w 818164"/>
                <a:gd name="connsiteY17" fmla="*/ 40481 h 759618"/>
                <a:gd name="connsiteX18" fmla="*/ 628650 w 818164"/>
                <a:gd name="connsiteY18" fmla="*/ 45243 h 759618"/>
                <a:gd name="connsiteX19" fmla="*/ 638175 w 818164"/>
                <a:gd name="connsiteY19" fmla="*/ 47625 h 759618"/>
                <a:gd name="connsiteX20" fmla="*/ 652462 w 818164"/>
                <a:gd name="connsiteY20" fmla="*/ 57150 h 759618"/>
                <a:gd name="connsiteX21" fmla="*/ 659606 w 818164"/>
                <a:gd name="connsiteY21" fmla="*/ 61912 h 759618"/>
                <a:gd name="connsiteX22" fmla="*/ 666750 w 818164"/>
                <a:gd name="connsiteY22" fmla="*/ 66675 h 759618"/>
                <a:gd name="connsiteX23" fmla="*/ 673893 w 818164"/>
                <a:gd name="connsiteY23" fmla="*/ 76200 h 759618"/>
                <a:gd name="connsiteX24" fmla="*/ 681037 w 818164"/>
                <a:gd name="connsiteY24" fmla="*/ 83343 h 759618"/>
                <a:gd name="connsiteX25" fmla="*/ 690562 w 818164"/>
                <a:gd name="connsiteY25" fmla="*/ 97631 h 759618"/>
                <a:gd name="connsiteX26" fmla="*/ 695325 w 818164"/>
                <a:gd name="connsiteY26" fmla="*/ 104775 h 759618"/>
                <a:gd name="connsiteX27" fmla="*/ 702468 w 818164"/>
                <a:gd name="connsiteY27" fmla="*/ 111918 h 759618"/>
                <a:gd name="connsiteX28" fmla="*/ 711993 w 818164"/>
                <a:gd name="connsiteY28" fmla="*/ 128587 h 759618"/>
                <a:gd name="connsiteX29" fmla="*/ 716756 w 818164"/>
                <a:gd name="connsiteY29" fmla="*/ 135731 h 759618"/>
                <a:gd name="connsiteX30" fmla="*/ 723900 w 818164"/>
                <a:gd name="connsiteY30" fmla="*/ 152400 h 759618"/>
                <a:gd name="connsiteX31" fmla="*/ 726281 w 818164"/>
                <a:gd name="connsiteY31" fmla="*/ 159543 h 759618"/>
                <a:gd name="connsiteX32" fmla="*/ 731043 w 818164"/>
                <a:gd name="connsiteY32" fmla="*/ 166687 h 759618"/>
                <a:gd name="connsiteX33" fmla="*/ 733425 w 818164"/>
                <a:gd name="connsiteY33" fmla="*/ 173831 h 759618"/>
                <a:gd name="connsiteX34" fmla="*/ 738187 w 818164"/>
                <a:gd name="connsiteY34" fmla="*/ 185737 h 759618"/>
                <a:gd name="connsiteX35" fmla="*/ 747712 w 818164"/>
                <a:gd name="connsiteY35" fmla="*/ 200025 h 759618"/>
                <a:gd name="connsiteX36" fmla="*/ 762000 w 818164"/>
                <a:gd name="connsiteY36" fmla="*/ 211931 h 759618"/>
                <a:gd name="connsiteX37" fmla="*/ 771525 w 818164"/>
                <a:gd name="connsiteY37" fmla="*/ 226218 h 759618"/>
                <a:gd name="connsiteX38" fmla="*/ 776287 w 818164"/>
                <a:gd name="connsiteY38" fmla="*/ 233362 h 759618"/>
                <a:gd name="connsiteX39" fmla="*/ 788193 w 818164"/>
                <a:gd name="connsiteY39" fmla="*/ 247650 h 759618"/>
                <a:gd name="connsiteX40" fmla="*/ 790575 w 818164"/>
                <a:gd name="connsiteY40" fmla="*/ 257175 h 759618"/>
                <a:gd name="connsiteX41" fmla="*/ 800100 w 818164"/>
                <a:gd name="connsiteY41" fmla="*/ 271462 h 759618"/>
                <a:gd name="connsiteX42" fmla="*/ 807243 w 818164"/>
                <a:gd name="connsiteY42" fmla="*/ 295275 h 759618"/>
                <a:gd name="connsiteX43" fmla="*/ 809625 w 818164"/>
                <a:gd name="connsiteY43" fmla="*/ 302418 h 759618"/>
                <a:gd name="connsiteX44" fmla="*/ 814387 w 818164"/>
                <a:gd name="connsiteY44" fmla="*/ 330993 h 759618"/>
                <a:gd name="connsiteX45" fmla="*/ 816768 w 818164"/>
                <a:gd name="connsiteY45" fmla="*/ 342900 h 759618"/>
                <a:gd name="connsiteX46" fmla="*/ 790575 w 818164"/>
                <a:gd name="connsiteY46" fmla="*/ 759618 h 759618"/>
                <a:gd name="connsiteX0" fmla="*/ 0 w 815819"/>
                <a:gd name="connsiteY0" fmla="*/ 2381 h 759618"/>
                <a:gd name="connsiteX1" fmla="*/ 116681 w 815819"/>
                <a:gd name="connsiteY1" fmla="*/ 4762 h 759618"/>
                <a:gd name="connsiteX2" fmla="*/ 140493 w 815819"/>
                <a:gd name="connsiteY2" fmla="*/ 9525 h 759618"/>
                <a:gd name="connsiteX3" fmla="*/ 169068 w 815819"/>
                <a:gd name="connsiteY3" fmla="*/ 11906 h 759618"/>
                <a:gd name="connsiteX4" fmla="*/ 307181 w 815819"/>
                <a:gd name="connsiteY4" fmla="*/ 7143 h 759618"/>
                <a:gd name="connsiteX5" fmla="*/ 316706 w 815819"/>
                <a:gd name="connsiteY5" fmla="*/ 4762 h 759618"/>
                <a:gd name="connsiteX6" fmla="*/ 357187 w 815819"/>
                <a:gd name="connsiteY6" fmla="*/ 2381 h 759618"/>
                <a:gd name="connsiteX7" fmla="*/ 383381 w 815819"/>
                <a:gd name="connsiteY7" fmla="*/ 0 h 759618"/>
                <a:gd name="connsiteX8" fmla="*/ 476250 w 815819"/>
                <a:gd name="connsiteY8" fmla="*/ 2381 h 759618"/>
                <a:gd name="connsiteX9" fmla="*/ 502443 w 815819"/>
                <a:gd name="connsiteY9" fmla="*/ 7143 h 759618"/>
                <a:gd name="connsiteX10" fmla="*/ 528637 w 815819"/>
                <a:gd name="connsiteY10" fmla="*/ 9525 h 759618"/>
                <a:gd name="connsiteX11" fmla="*/ 542925 w 815819"/>
                <a:gd name="connsiteY11" fmla="*/ 14287 h 759618"/>
                <a:gd name="connsiteX12" fmla="*/ 550068 w 815819"/>
                <a:gd name="connsiteY12" fmla="*/ 16668 h 759618"/>
                <a:gd name="connsiteX13" fmla="*/ 561975 w 815819"/>
                <a:gd name="connsiteY13" fmla="*/ 21431 h 759618"/>
                <a:gd name="connsiteX14" fmla="*/ 573881 w 815819"/>
                <a:gd name="connsiteY14" fmla="*/ 23812 h 759618"/>
                <a:gd name="connsiteX15" fmla="*/ 583406 w 815819"/>
                <a:gd name="connsiteY15" fmla="*/ 26193 h 759618"/>
                <a:gd name="connsiteX16" fmla="*/ 600075 w 815819"/>
                <a:gd name="connsiteY16" fmla="*/ 33337 h 759618"/>
                <a:gd name="connsiteX17" fmla="*/ 619125 w 815819"/>
                <a:gd name="connsiteY17" fmla="*/ 40481 h 759618"/>
                <a:gd name="connsiteX18" fmla="*/ 628650 w 815819"/>
                <a:gd name="connsiteY18" fmla="*/ 45243 h 759618"/>
                <a:gd name="connsiteX19" fmla="*/ 638175 w 815819"/>
                <a:gd name="connsiteY19" fmla="*/ 47625 h 759618"/>
                <a:gd name="connsiteX20" fmla="*/ 652462 w 815819"/>
                <a:gd name="connsiteY20" fmla="*/ 57150 h 759618"/>
                <a:gd name="connsiteX21" fmla="*/ 659606 w 815819"/>
                <a:gd name="connsiteY21" fmla="*/ 61912 h 759618"/>
                <a:gd name="connsiteX22" fmla="*/ 666750 w 815819"/>
                <a:gd name="connsiteY22" fmla="*/ 66675 h 759618"/>
                <a:gd name="connsiteX23" fmla="*/ 673893 w 815819"/>
                <a:gd name="connsiteY23" fmla="*/ 76200 h 759618"/>
                <a:gd name="connsiteX24" fmla="*/ 681037 w 815819"/>
                <a:gd name="connsiteY24" fmla="*/ 83343 h 759618"/>
                <a:gd name="connsiteX25" fmla="*/ 690562 w 815819"/>
                <a:gd name="connsiteY25" fmla="*/ 97631 h 759618"/>
                <a:gd name="connsiteX26" fmla="*/ 695325 w 815819"/>
                <a:gd name="connsiteY26" fmla="*/ 104775 h 759618"/>
                <a:gd name="connsiteX27" fmla="*/ 702468 w 815819"/>
                <a:gd name="connsiteY27" fmla="*/ 111918 h 759618"/>
                <a:gd name="connsiteX28" fmla="*/ 711993 w 815819"/>
                <a:gd name="connsiteY28" fmla="*/ 128587 h 759618"/>
                <a:gd name="connsiteX29" fmla="*/ 716756 w 815819"/>
                <a:gd name="connsiteY29" fmla="*/ 135731 h 759618"/>
                <a:gd name="connsiteX30" fmla="*/ 723900 w 815819"/>
                <a:gd name="connsiteY30" fmla="*/ 152400 h 759618"/>
                <a:gd name="connsiteX31" fmla="*/ 726281 w 815819"/>
                <a:gd name="connsiteY31" fmla="*/ 159543 h 759618"/>
                <a:gd name="connsiteX32" fmla="*/ 731043 w 815819"/>
                <a:gd name="connsiteY32" fmla="*/ 166687 h 759618"/>
                <a:gd name="connsiteX33" fmla="*/ 733425 w 815819"/>
                <a:gd name="connsiteY33" fmla="*/ 173831 h 759618"/>
                <a:gd name="connsiteX34" fmla="*/ 738187 w 815819"/>
                <a:gd name="connsiteY34" fmla="*/ 185737 h 759618"/>
                <a:gd name="connsiteX35" fmla="*/ 747712 w 815819"/>
                <a:gd name="connsiteY35" fmla="*/ 200025 h 759618"/>
                <a:gd name="connsiteX36" fmla="*/ 762000 w 815819"/>
                <a:gd name="connsiteY36" fmla="*/ 211931 h 759618"/>
                <a:gd name="connsiteX37" fmla="*/ 771525 w 815819"/>
                <a:gd name="connsiteY37" fmla="*/ 226218 h 759618"/>
                <a:gd name="connsiteX38" fmla="*/ 776287 w 815819"/>
                <a:gd name="connsiteY38" fmla="*/ 233362 h 759618"/>
                <a:gd name="connsiteX39" fmla="*/ 788193 w 815819"/>
                <a:gd name="connsiteY39" fmla="*/ 247650 h 759618"/>
                <a:gd name="connsiteX40" fmla="*/ 790575 w 815819"/>
                <a:gd name="connsiteY40" fmla="*/ 257175 h 759618"/>
                <a:gd name="connsiteX41" fmla="*/ 800100 w 815819"/>
                <a:gd name="connsiteY41" fmla="*/ 271462 h 759618"/>
                <a:gd name="connsiteX42" fmla="*/ 807243 w 815819"/>
                <a:gd name="connsiteY42" fmla="*/ 295275 h 759618"/>
                <a:gd name="connsiteX43" fmla="*/ 809625 w 815819"/>
                <a:gd name="connsiteY43" fmla="*/ 302418 h 759618"/>
                <a:gd name="connsiteX44" fmla="*/ 814387 w 815819"/>
                <a:gd name="connsiteY44" fmla="*/ 330993 h 759618"/>
                <a:gd name="connsiteX45" fmla="*/ 790575 w 815819"/>
                <a:gd name="connsiteY45" fmla="*/ 759618 h 759618"/>
                <a:gd name="connsiteX0" fmla="*/ 0 w 810539"/>
                <a:gd name="connsiteY0" fmla="*/ 2381 h 759618"/>
                <a:gd name="connsiteX1" fmla="*/ 116681 w 810539"/>
                <a:gd name="connsiteY1" fmla="*/ 4762 h 759618"/>
                <a:gd name="connsiteX2" fmla="*/ 140493 w 810539"/>
                <a:gd name="connsiteY2" fmla="*/ 9525 h 759618"/>
                <a:gd name="connsiteX3" fmla="*/ 169068 w 810539"/>
                <a:gd name="connsiteY3" fmla="*/ 11906 h 759618"/>
                <a:gd name="connsiteX4" fmla="*/ 307181 w 810539"/>
                <a:gd name="connsiteY4" fmla="*/ 7143 h 759618"/>
                <a:gd name="connsiteX5" fmla="*/ 316706 w 810539"/>
                <a:gd name="connsiteY5" fmla="*/ 4762 h 759618"/>
                <a:gd name="connsiteX6" fmla="*/ 357187 w 810539"/>
                <a:gd name="connsiteY6" fmla="*/ 2381 h 759618"/>
                <a:gd name="connsiteX7" fmla="*/ 383381 w 810539"/>
                <a:gd name="connsiteY7" fmla="*/ 0 h 759618"/>
                <a:gd name="connsiteX8" fmla="*/ 476250 w 810539"/>
                <a:gd name="connsiteY8" fmla="*/ 2381 h 759618"/>
                <a:gd name="connsiteX9" fmla="*/ 502443 w 810539"/>
                <a:gd name="connsiteY9" fmla="*/ 7143 h 759618"/>
                <a:gd name="connsiteX10" fmla="*/ 528637 w 810539"/>
                <a:gd name="connsiteY10" fmla="*/ 9525 h 759618"/>
                <a:gd name="connsiteX11" fmla="*/ 542925 w 810539"/>
                <a:gd name="connsiteY11" fmla="*/ 14287 h 759618"/>
                <a:gd name="connsiteX12" fmla="*/ 550068 w 810539"/>
                <a:gd name="connsiteY12" fmla="*/ 16668 h 759618"/>
                <a:gd name="connsiteX13" fmla="*/ 561975 w 810539"/>
                <a:gd name="connsiteY13" fmla="*/ 21431 h 759618"/>
                <a:gd name="connsiteX14" fmla="*/ 573881 w 810539"/>
                <a:gd name="connsiteY14" fmla="*/ 23812 h 759618"/>
                <a:gd name="connsiteX15" fmla="*/ 583406 w 810539"/>
                <a:gd name="connsiteY15" fmla="*/ 26193 h 759618"/>
                <a:gd name="connsiteX16" fmla="*/ 600075 w 810539"/>
                <a:gd name="connsiteY16" fmla="*/ 33337 h 759618"/>
                <a:gd name="connsiteX17" fmla="*/ 619125 w 810539"/>
                <a:gd name="connsiteY17" fmla="*/ 40481 h 759618"/>
                <a:gd name="connsiteX18" fmla="*/ 628650 w 810539"/>
                <a:gd name="connsiteY18" fmla="*/ 45243 h 759618"/>
                <a:gd name="connsiteX19" fmla="*/ 638175 w 810539"/>
                <a:gd name="connsiteY19" fmla="*/ 47625 h 759618"/>
                <a:gd name="connsiteX20" fmla="*/ 652462 w 810539"/>
                <a:gd name="connsiteY20" fmla="*/ 57150 h 759618"/>
                <a:gd name="connsiteX21" fmla="*/ 659606 w 810539"/>
                <a:gd name="connsiteY21" fmla="*/ 61912 h 759618"/>
                <a:gd name="connsiteX22" fmla="*/ 666750 w 810539"/>
                <a:gd name="connsiteY22" fmla="*/ 66675 h 759618"/>
                <a:gd name="connsiteX23" fmla="*/ 673893 w 810539"/>
                <a:gd name="connsiteY23" fmla="*/ 76200 h 759618"/>
                <a:gd name="connsiteX24" fmla="*/ 681037 w 810539"/>
                <a:gd name="connsiteY24" fmla="*/ 83343 h 759618"/>
                <a:gd name="connsiteX25" fmla="*/ 690562 w 810539"/>
                <a:gd name="connsiteY25" fmla="*/ 97631 h 759618"/>
                <a:gd name="connsiteX26" fmla="*/ 695325 w 810539"/>
                <a:gd name="connsiteY26" fmla="*/ 104775 h 759618"/>
                <a:gd name="connsiteX27" fmla="*/ 702468 w 810539"/>
                <a:gd name="connsiteY27" fmla="*/ 111918 h 759618"/>
                <a:gd name="connsiteX28" fmla="*/ 711993 w 810539"/>
                <a:gd name="connsiteY28" fmla="*/ 128587 h 759618"/>
                <a:gd name="connsiteX29" fmla="*/ 716756 w 810539"/>
                <a:gd name="connsiteY29" fmla="*/ 135731 h 759618"/>
                <a:gd name="connsiteX30" fmla="*/ 723900 w 810539"/>
                <a:gd name="connsiteY30" fmla="*/ 152400 h 759618"/>
                <a:gd name="connsiteX31" fmla="*/ 726281 w 810539"/>
                <a:gd name="connsiteY31" fmla="*/ 159543 h 759618"/>
                <a:gd name="connsiteX32" fmla="*/ 731043 w 810539"/>
                <a:gd name="connsiteY32" fmla="*/ 166687 h 759618"/>
                <a:gd name="connsiteX33" fmla="*/ 733425 w 810539"/>
                <a:gd name="connsiteY33" fmla="*/ 173831 h 759618"/>
                <a:gd name="connsiteX34" fmla="*/ 738187 w 810539"/>
                <a:gd name="connsiteY34" fmla="*/ 185737 h 759618"/>
                <a:gd name="connsiteX35" fmla="*/ 747712 w 810539"/>
                <a:gd name="connsiteY35" fmla="*/ 200025 h 759618"/>
                <a:gd name="connsiteX36" fmla="*/ 762000 w 810539"/>
                <a:gd name="connsiteY36" fmla="*/ 211931 h 759618"/>
                <a:gd name="connsiteX37" fmla="*/ 771525 w 810539"/>
                <a:gd name="connsiteY37" fmla="*/ 226218 h 759618"/>
                <a:gd name="connsiteX38" fmla="*/ 776287 w 810539"/>
                <a:gd name="connsiteY38" fmla="*/ 233362 h 759618"/>
                <a:gd name="connsiteX39" fmla="*/ 788193 w 810539"/>
                <a:gd name="connsiteY39" fmla="*/ 247650 h 759618"/>
                <a:gd name="connsiteX40" fmla="*/ 790575 w 810539"/>
                <a:gd name="connsiteY40" fmla="*/ 257175 h 759618"/>
                <a:gd name="connsiteX41" fmla="*/ 800100 w 810539"/>
                <a:gd name="connsiteY41" fmla="*/ 271462 h 759618"/>
                <a:gd name="connsiteX42" fmla="*/ 807243 w 810539"/>
                <a:gd name="connsiteY42" fmla="*/ 295275 h 759618"/>
                <a:gd name="connsiteX43" fmla="*/ 809625 w 810539"/>
                <a:gd name="connsiteY43" fmla="*/ 302418 h 759618"/>
                <a:gd name="connsiteX44" fmla="*/ 790575 w 810539"/>
                <a:gd name="connsiteY44" fmla="*/ 759618 h 759618"/>
                <a:gd name="connsiteX0" fmla="*/ 0 w 807539"/>
                <a:gd name="connsiteY0" fmla="*/ 2381 h 759618"/>
                <a:gd name="connsiteX1" fmla="*/ 116681 w 807539"/>
                <a:gd name="connsiteY1" fmla="*/ 4762 h 759618"/>
                <a:gd name="connsiteX2" fmla="*/ 140493 w 807539"/>
                <a:gd name="connsiteY2" fmla="*/ 9525 h 759618"/>
                <a:gd name="connsiteX3" fmla="*/ 169068 w 807539"/>
                <a:gd name="connsiteY3" fmla="*/ 11906 h 759618"/>
                <a:gd name="connsiteX4" fmla="*/ 307181 w 807539"/>
                <a:gd name="connsiteY4" fmla="*/ 7143 h 759618"/>
                <a:gd name="connsiteX5" fmla="*/ 316706 w 807539"/>
                <a:gd name="connsiteY5" fmla="*/ 4762 h 759618"/>
                <a:gd name="connsiteX6" fmla="*/ 357187 w 807539"/>
                <a:gd name="connsiteY6" fmla="*/ 2381 h 759618"/>
                <a:gd name="connsiteX7" fmla="*/ 383381 w 807539"/>
                <a:gd name="connsiteY7" fmla="*/ 0 h 759618"/>
                <a:gd name="connsiteX8" fmla="*/ 476250 w 807539"/>
                <a:gd name="connsiteY8" fmla="*/ 2381 h 759618"/>
                <a:gd name="connsiteX9" fmla="*/ 502443 w 807539"/>
                <a:gd name="connsiteY9" fmla="*/ 7143 h 759618"/>
                <a:gd name="connsiteX10" fmla="*/ 528637 w 807539"/>
                <a:gd name="connsiteY10" fmla="*/ 9525 h 759618"/>
                <a:gd name="connsiteX11" fmla="*/ 542925 w 807539"/>
                <a:gd name="connsiteY11" fmla="*/ 14287 h 759618"/>
                <a:gd name="connsiteX12" fmla="*/ 550068 w 807539"/>
                <a:gd name="connsiteY12" fmla="*/ 16668 h 759618"/>
                <a:gd name="connsiteX13" fmla="*/ 561975 w 807539"/>
                <a:gd name="connsiteY13" fmla="*/ 21431 h 759618"/>
                <a:gd name="connsiteX14" fmla="*/ 573881 w 807539"/>
                <a:gd name="connsiteY14" fmla="*/ 23812 h 759618"/>
                <a:gd name="connsiteX15" fmla="*/ 583406 w 807539"/>
                <a:gd name="connsiteY15" fmla="*/ 26193 h 759618"/>
                <a:gd name="connsiteX16" fmla="*/ 600075 w 807539"/>
                <a:gd name="connsiteY16" fmla="*/ 33337 h 759618"/>
                <a:gd name="connsiteX17" fmla="*/ 619125 w 807539"/>
                <a:gd name="connsiteY17" fmla="*/ 40481 h 759618"/>
                <a:gd name="connsiteX18" fmla="*/ 628650 w 807539"/>
                <a:gd name="connsiteY18" fmla="*/ 45243 h 759618"/>
                <a:gd name="connsiteX19" fmla="*/ 638175 w 807539"/>
                <a:gd name="connsiteY19" fmla="*/ 47625 h 759618"/>
                <a:gd name="connsiteX20" fmla="*/ 652462 w 807539"/>
                <a:gd name="connsiteY20" fmla="*/ 57150 h 759618"/>
                <a:gd name="connsiteX21" fmla="*/ 659606 w 807539"/>
                <a:gd name="connsiteY21" fmla="*/ 61912 h 759618"/>
                <a:gd name="connsiteX22" fmla="*/ 666750 w 807539"/>
                <a:gd name="connsiteY22" fmla="*/ 66675 h 759618"/>
                <a:gd name="connsiteX23" fmla="*/ 673893 w 807539"/>
                <a:gd name="connsiteY23" fmla="*/ 76200 h 759618"/>
                <a:gd name="connsiteX24" fmla="*/ 681037 w 807539"/>
                <a:gd name="connsiteY24" fmla="*/ 83343 h 759618"/>
                <a:gd name="connsiteX25" fmla="*/ 690562 w 807539"/>
                <a:gd name="connsiteY25" fmla="*/ 97631 h 759618"/>
                <a:gd name="connsiteX26" fmla="*/ 695325 w 807539"/>
                <a:gd name="connsiteY26" fmla="*/ 104775 h 759618"/>
                <a:gd name="connsiteX27" fmla="*/ 702468 w 807539"/>
                <a:gd name="connsiteY27" fmla="*/ 111918 h 759618"/>
                <a:gd name="connsiteX28" fmla="*/ 711993 w 807539"/>
                <a:gd name="connsiteY28" fmla="*/ 128587 h 759618"/>
                <a:gd name="connsiteX29" fmla="*/ 716756 w 807539"/>
                <a:gd name="connsiteY29" fmla="*/ 135731 h 759618"/>
                <a:gd name="connsiteX30" fmla="*/ 723900 w 807539"/>
                <a:gd name="connsiteY30" fmla="*/ 152400 h 759618"/>
                <a:gd name="connsiteX31" fmla="*/ 726281 w 807539"/>
                <a:gd name="connsiteY31" fmla="*/ 159543 h 759618"/>
                <a:gd name="connsiteX32" fmla="*/ 731043 w 807539"/>
                <a:gd name="connsiteY32" fmla="*/ 166687 h 759618"/>
                <a:gd name="connsiteX33" fmla="*/ 733425 w 807539"/>
                <a:gd name="connsiteY33" fmla="*/ 173831 h 759618"/>
                <a:gd name="connsiteX34" fmla="*/ 738187 w 807539"/>
                <a:gd name="connsiteY34" fmla="*/ 185737 h 759618"/>
                <a:gd name="connsiteX35" fmla="*/ 747712 w 807539"/>
                <a:gd name="connsiteY35" fmla="*/ 200025 h 759618"/>
                <a:gd name="connsiteX36" fmla="*/ 762000 w 807539"/>
                <a:gd name="connsiteY36" fmla="*/ 211931 h 759618"/>
                <a:gd name="connsiteX37" fmla="*/ 771525 w 807539"/>
                <a:gd name="connsiteY37" fmla="*/ 226218 h 759618"/>
                <a:gd name="connsiteX38" fmla="*/ 776287 w 807539"/>
                <a:gd name="connsiteY38" fmla="*/ 233362 h 759618"/>
                <a:gd name="connsiteX39" fmla="*/ 788193 w 807539"/>
                <a:gd name="connsiteY39" fmla="*/ 247650 h 759618"/>
                <a:gd name="connsiteX40" fmla="*/ 790575 w 807539"/>
                <a:gd name="connsiteY40" fmla="*/ 257175 h 759618"/>
                <a:gd name="connsiteX41" fmla="*/ 800100 w 807539"/>
                <a:gd name="connsiteY41" fmla="*/ 271462 h 759618"/>
                <a:gd name="connsiteX42" fmla="*/ 807243 w 807539"/>
                <a:gd name="connsiteY42" fmla="*/ 295275 h 759618"/>
                <a:gd name="connsiteX43" fmla="*/ 790575 w 807539"/>
                <a:gd name="connsiteY43" fmla="*/ 759618 h 759618"/>
                <a:gd name="connsiteX0" fmla="*/ 0 w 800100"/>
                <a:gd name="connsiteY0" fmla="*/ 2381 h 759618"/>
                <a:gd name="connsiteX1" fmla="*/ 116681 w 800100"/>
                <a:gd name="connsiteY1" fmla="*/ 4762 h 759618"/>
                <a:gd name="connsiteX2" fmla="*/ 140493 w 800100"/>
                <a:gd name="connsiteY2" fmla="*/ 9525 h 759618"/>
                <a:gd name="connsiteX3" fmla="*/ 169068 w 800100"/>
                <a:gd name="connsiteY3" fmla="*/ 11906 h 759618"/>
                <a:gd name="connsiteX4" fmla="*/ 307181 w 800100"/>
                <a:gd name="connsiteY4" fmla="*/ 7143 h 759618"/>
                <a:gd name="connsiteX5" fmla="*/ 316706 w 800100"/>
                <a:gd name="connsiteY5" fmla="*/ 4762 h 759618"/>
                <a:gd name="connsiteX6" fmla="*/ 357187 w 800100"/>
                <a:gd name="connsiteY6" fmla="*/ 2381 h 759618"/>
                <a:gd name="connsiteX7" fmla="*/ 383381 w 800100"/>
                <a:gd name="connsiteY7" fmla="*/ 0 h 759618"/>
                <a:gd name="connsiteX8" fmla="*/ 476250 w 800100"/>
                <a:gd name="connsiteY8" fmla="*/ 2381 h 759618"/>
                <a:gd name="connsiteX9" fmla="*/ 502443 w 800100"/>
                <a:gd name="connsiteY9" fmla="*/ 7143 h 759618"/>
                <a:gd name="connsiteX10" fmla="*/ 528637 w 800100"/>
                <a:gd name="connsiteY10" fmla="*/ 9525 h 759618"/>
                <a:gd name="connsiteX11" fmla="*/ 542925 w 800100"/>
                <a:gd name="connsiteY11" fmla="*/ 14287 h 759618"/>
                <a:gd name="connsiteX12" fmla="*/ 550068 w 800100"/>
                <a:gd name="connsiteY12" fmla="*/ 16668 h 759618"/>
                <a:gd name="connsiteX13" fmla="*/ 561975 w 800100"/>
                <a:gd name="connsiteY13" fmla="*/ 21431 h 759618"/>
                <a:gd name="connsiteX14" fmla="*/ 573881 w 800100"/>
                <a:gd name="connsiteY14" fmla="*/ 23812 h 759618"/>
                <a:gd name="connsiteX15" fmla="*/ 583406 w 800100"/>
                <a:gd name="connsiteY15" fmla="*/ 26193 h 759618"/>
                <a:gd name="connsiteX16" fmla="*/ 600075 w 800100"/>
                <a:gd name="connsiteY16" fmla="*/ 33337 h 759618"/>
                <a:gd name="connsiteX17" fmla="*/ 619125 w 800100"/>
                <a:gd name="connsiteY17" fmla="*/ 40481 h 759618"/>
                <a:gd name="connsiteX18" fmla="*/ 628650 w 800100"/>
                <a:gd name="connsiteY18" fmla="*/ 45243 h 759618"/>
                <a:gd name="connsiteX19" fmla="*/ 638175 w 800100"/>
                <a:gd name="connsiteY19" fmla="*/ 47625 h 759618"/>
                <a:gd name="connsiteX20" fmla="*/ 652462 w 800100"/>
                <a:gd name="connsiteY20" fmla="*/ 57150 h 759618"/>
                <a:gd name="connsiteX21" fmla="*/ 659606 w 800100"/>
                <a:gd name="connsiteY21" fmla="*/ 61912 h 759618"/>
                <a:gd name="connsiteX22" fmla="*/ 666750 w 800100"/>
                <a:gd name="connsiteY22" fmla="*/ 66675 h 759618"/>
                <a:gd name="connsiteX23" fmla="*/ 673893 w 800100"/>
                <a:gd name="connsiteY23" fmla="*/ 76200 h 759618"/>
                <a:gd name="connsiteX24" fmla="*/ 681037 w 800100"/>
                <a:gd name="connsiteY24" fmla="*/ 83343 h 759618"/>
                <a:gd name="connsiteX25" fmla="*/ 690562 w 800100"/>
                <a:gd name="connsiteY25" fmla="*/ 97631 h 759618"/>
                <a:gd name="connsiteX26" fmla="*/ 695325 w 800100"/>
                <a:gd name="connsiteY26" fmla="*/ 104775 h 759618"/>
                <a:gd name="connsiteX27" fmla="*/ 702468 w 800100"/>
                <a:gd name="connsiteY27" fmla="*/ 111918 h 759618"/>
                <a:gd name="connsiteX28" fmla="*/ 711993 w 800100"/>
                <a:gd name="connsiteY28" fmla="*/ 128587 h 759618"/>
                <a:gd name="connsiteX29" fmla="*/ 716756 w 800100"/>
                <a:gd name="connsiteY29" fmla="*/ 135731 h 759618"/>
                <a:gd name="connsiteX30" fmla="*/ 723900 w 800100"/>
                <a:gd name="connsiteY30" fmla="*/ 152400 h 759618"/>
                <a:gd name="connsiteX31" fmla="*/ 726281 w 800100"/>
                <a:gd name="connsiteY31" fmla="*/ 159543 h 759618"/>
                <a:gd name="connsiteX32" fmla="*/ 731043 w 800100"/>
                <a:gd name="connsiteY32" fmla="*/ 166687 h 759618"/>
                <a:gd name="connsiteX33" fmla="*/ 733425 w 800100"/>
                <a:gd name="connsiteY33" fmla="*/ 173831 h 759618"/>
                <a:gd name="connsiteX34" fmla="*/ 738187 w 800100"/>
                <a:gd name="connsiteY34" fmla="*/ 185737 h 759618"/>
                <a:gd name="connsiteX35" fmla="*/ 747712 w 800100"/>
                <a:gd name="connsiteY35" fmla="*/ 200025 h 759618"/>
                <a:gd name="connsiteX36" fmla="*/ 762000 w 800100"/>
                <a:gd name="connsiteY36" fmla="*/ 211931 h 759618"/>
                <a:gd name="connsiteX37" fmla="*/ 771525 w 800100"/>
                <a:gd name="connsiteY37" fmla="*/ 226218 h 759618"/>
                <a:gd name="connsiteX38" fmla="*/ 776287 w 800100"/>
                <a:gd name="connsiteY38" fmla="*/ 233362 h 759618"/>
                <a:gd name="connsiteX39" fmla="*/ 788193 w 800100"/>
                <a:gd name="connsiteY39" fmla="*/ 247650 h 759618"/>
                <a:gd name="connsiteX40" fmla="*/ 790575 w 800100"/>
                <a:gd name="connsiteY40" fmla="*/ 257175 h 759618"/>
                <a:gd name="connsiteX41" fmla="*/ 800100 w 800100"/>
                <a:gd name="connsiteY41" fmla="*/ 271462 h 759618"/>
                <a:gd name="connsiteX42" fmla="*/ 790575 w 800100"/>
                <a:gd name="connsiteY42" fmla="*/ 759618 h 759618"/>
                <a:gd name="connsiteX0" fmla="*/ 0 w 790751"/>
                <a:gd name="connsiteY0" fmla="*/ 2381 h 759618"/>
                <a:gd name="connsiteX1" fmla="*/ 116681 w 790751"/>
                <a:gd name="connsiteY1" fmla="*/ 4762 h 759618"/>
                <a:gd name="connsiteX2" fmla="*/ 140493 w 790751"/>
                <a:gd name="connsiteY2" fmla="*/ 9525 h 759618"/>
                <a:gd name="connsiteX3" fmla="*/ 169068 w 790751"/>
                <a:gd name="connsiteY3" fmla="*/ 11906 h 759618"/>
                <a:gd name="connsiteX4" fmla="*/ 307181 w 790751"/>
                <a:gd name="connsiteY4" fmla="*/ 7143 h 759618"/>
                <a:gd name="connsiteX5" fmla="*/ 316706 w 790751"/>
                <a:gd name="connsiteY5" fmla="*/ 4762 h 759618"/>
                <a:gd name="connsiteX6" fmla="*/ 357187 w 790751"/>
                <a:gd name="connsiteY6" fmla="*/ 2381 h 759618"/>
                <a:gd name="connsiteX7" fmla="*/ 383381 w 790751"/>
                <a:gd name="connsiteY7" fmla="*/ 0 h 759618"/>
                <a:gd name="connsiteX8" fmla="*/ 476250 w 790751"/>
                <a:gd name="connsiteY8" fmla="*/ 2381 h 759618"/>
                <a:gd name="connsiteX9" fmla="*/ 502443 w 790751"/>
                <a:gd name="connsiteY9" fmla="*/ 7143 h 759618"/>
                <a:gd name="connsiteX10" fmla="*/ 528637 w 790751"/>
                <a:gd name="connsiteY10" fmla="*/ 9525 h 759618"/>
                <a:gd name="connsiteX11" fmla="*/ 542925 w 790751"/>
                <a:gd name="connsiteY11" fmla="*/ 14287 h 759618"/>
                <a:gd name="connsiteX12" fmla="*/ 550068 w 790751"/>
                <a:gd name="connsiteY12" fmla="*/ 16668 h 759618"/>
                <a:gd name="connsiteX13" fmla="*/ 561975 w 790751"/>
                <a:gd name="connsiteY13" fmla="*/ 21431 h 759618"/>
                <a:gd name="connsiteX14" fmla="*/ 573881 w 790751"/>
                <a:gd name="connsiteY14" fmla="*/ 23812 h 759618"/>
                <a:gd name="connsiteX15" fmla="*/ 583406 w 790751"/>
                <a:gd name="connsiteY15" fmla="*/ 26193 h 759618"/>
                <a:gd name="connsiteX16" fmla="*/ 600075 w 790751"/>
                <a:gd name="connsiteY16" fmla="*/ 33337 h 759618"/>
                <a:gd name="connsiteX17" fmla="*/ 619125 w 790751"/>
                <a:gd name="connsiteY17" fmla="*/ 40481 h 759618"/>
                <a:gd name="connsiteX18" fmla="*/ 628650 w 790751"/>
                <a:gd name="connsiteY18" fmla="*/ 45243 h 759618"/>
                <a:gd name="connsiteX19" fmla="*/ 638175 w 790751"/>
                <a:gd name="connsiteY19" fmla="*/ 47625 h 759618"/>
                <a:gd name="connsiteX20" fmla="*/ 652462 w 790751"/>
                <a:gd name="connsiteY20" fmla="*/ 57150 h 759618"/>
                <a:gd name="connsiteX21" fmla="*/ 659606 w 790751"/>
                <a:gd name="connsiteY21" fmla="*/ 61912 h 759618"/>
                <a:gd name="connsiteX22" fmla="*/ 666750 w 790751"/>
                <a:gd name="connsiteY22" fmla="*/ 66675 h 759618"/>
                <a:gd name="connsiteX23" fmla="*/ 673893 w 790751"/>
                <a:gd name="connsiteY23" fmla="*/ 76200 h 759618"/>
                <a:gd name="connsiteX24" fmla="*/ 681037 w 790751"/>
                <a:gd name="connsiteY24" fmla="*/ 83343 h 759618"/>
                <a:gd name="connsiteX25" fmla="*/ 690562 w 790751"/>
                <a:gd name="connsiteY25" fmla="*/ 97631 h 759618"/>
                <a:gd name="connsiteX26" fmla="*/ 695325 w 790751"/>
                <a:gd name="connsiteY26" fmla="*/ 104775 h 759618"/>
                <a:gd name="connsiteX27" fmla="*/ 702468 w 790751"/>
                <a:gd name="connsiteY27" fmla="*/ 111918 h 759618"/>
                <a:gd name="connsiteX28" fmla="*/ 711993 w 790751"/>
                <a:gd name="connsiteY28" fmla="*/ 128587 h 759618"/>
                <a:gd name="connsiteX29" fmla="*/ 716756 w 790751"/>
                <a:gd name="connsiteY29" fmla="*/ 135731 h 759618"/>
                <a:gd name="connsiteX30" fmla="*/ 723900 w 790751"/>
                <a:gd name="connsiteY30" fmla="*/ 152400 h 759618"/>
                <a:gd name="connsiteX31" fmla="*/ 726281 w 790751"/>
                <a:gd name="connsiteY31" fmla="*/ 159543 h 759618"/>
                <a:gd name="connsiteX32" fmla="*/ 731043 w 790751"/>
                <a:gd name="connsiteY32" fmla="*/ 166687 h 759618"/>
                <a:gd name="connsiteX33" fmla="*/ 733425 w 790751"/>
                <a:gd name="connsiteY33" fmla="*/ 173831 h 759618"/>
                <a:gd name="connsiteX34" fmla="*/ 738187 w 790751"/>
                <a:gd name="connsiteY34" fmla="*/ 185737 h 759618"/>
                <a:gd name="connsiteX35" fmla="*/ 747712 w 790751"/>
                <a:gd name="connsiteY35" fmla="*/ 200025 h 759618"/>
                <a:gd name="connsiteX36" fmla="*/ 762000 w 790751"/>
                <a:gd name="connsiteY36" fmla="*/ 211931 h 759618"/>
                <a:gd name="connsiteX37" fmla="*/ 771525 w 790751"/>
                <a:gd name="connsiteY37" fmla="*/ 226218 h 759618"/>
                <a:gd name="connsiteX38" fmla="*/ 776287 w 790751"/>
                <a:gd name="connsiteY38" fmla="*/ 233362 h 759618"/>
                <a:gd name="connsiteX39" fmla="*/ 788193 w 790751"/>
                <a:gd name="connsiteY39" fmla="*/ 247650 h 759618"/>
                <a:gd name="connsiteX40" fmla="*/ 790575 w 790751"/>
                <a:gd name="connsiteY40" fmla="*/ 257175 h 759618"/>
                <a:gd name="connsiteX41" fmla="*/ 790575 w 790751"/>
                <a:gd name="connsiteY4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88193 w 790575"/>
                <a:gd name="connsiteY39" fmla="*/ 247650 h 759618"/>
                <a:gd name="connsiteX40" fmla="*/ 790575 w 790575"/>
                <a:gd name="connsiteY4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90575 w 790575"/>
                <a:gd name="connsiteY3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90575 w 790575"/>
                <a:gd name="connsiteY3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90575 w 790575"/>
                <a:gd name="connsiteY3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90575 w 790575"/>
                <a:gd name="connsiteY3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90575 w 790575"/>
                <a:gd name="connsiteY3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90575 w 790575"/>
                <a:gd name="connsiteY3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90575 w 790575"/>
                <a:gd name="connsiteY3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90575 w 790575"/>
                <a:gd name="connsiteY3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90575 w 790575"/>
                <a:gd name="connsiteY3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90575 w 790575"/>
                <a:gd name="connsiteY3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90575 w 790575"/>
                <a:gd name="connsiteY2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90575 w 790575"/>
                <a:gd name="connsiteY2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90575 w 790575"/>
                <a:gd name="connsiteY2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790575 w 790575"/>
                <a:gd name="connsiteY2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790575 w 790575"/>
                <a:gd name="connsiteY2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790575 w 790575"/>
                <a:gd name="connsiteY2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790575 w 790575"/>
                <a:gd name="connsiteY2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790575 w 790575"/>
                <a:gd name="connsiteY2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790575 w 790575"/>
                <a:gd name="connsiteY21" fmla="*/ 759618 h 759618"/>
                <a:gd name="connsiteX0" fmla="*/ 0 w 790575"/>
                <a:gd name="connsiteY0" fmla="*/ 8037 h 765274"/>
                <a:gd name="connsiteX1" fmla="*/ 116681 w 790575"/>
                <a:gd name="connsiteY1" fmla="*/ 10418 h 765274"/>
                <a:gd name="connsiteX2" fmla="*/ 140493 w 790575"/>
                <a:gd name="connsiteY2" fmla="*/ 15181 h 765274"/>
                <a:gd name="connsiteX3" fmla="*/ 169068 w 790575"/>
                <a:gd name="connsiteY3" fmla="*/ 17562 h 765274"/>
                <a:gd name="connsiteX4" fmla="*/ 307181 w 790575"/>
                <a:gd name="connsiteY4" fmla="*/ 12799 h 765274"/>
                <a:gd name="connsiteX5" fmla="*/ 316706 w 790575"/>
                <a:gd name="connsiteY5" fmla="*/ 10418 h 765274"/>
                <a:gd name="connsiteX6" fmla="*/ 357187 w 790575"/>
                <a:gd name="connsiteY6" fmla="*/ 8037 h 765274"/>
                <a:gd name="connsiteX7" fmla="*/ 383381 w 790575"/>
                <a:gd name="connsiteY7" fmla="*/ 5656 h 765274"/>
                <a:gd name="connsiteX8" fmla="*/ 476250 w 790575"/>
                <a:gd name="connsiteY8" fmla="*/ 8037 h 765274"/>
                <a:gd name="connsiteX9" fmla="*/ 502443 w 790575"/>
                <a:gd name="connsiteY9" fmla="*/ 12799 h 765274"/>
                <a:gd name="connsiteX10" fmla="*/ 528637 w 790575"/>
                <a:gd name="connsiteY10" fmla="*/ 15181 h 765274"/>
                <a:gd name="connsiteX11" fmla="*/ 542925 w 790575"/>
                <a:gd name="connsiteY11" fmla="*/ 19943 h 765274"/>
                <a:gd name="connsiteX12" fmla="*/ 550068 w 790575"/>
                <a:gd name="connsiteY12" fmla="*/ 22324 h 765274"/>
                <a:gd name="connsiteX13" fmla="*/ 561975 w 790575"/>
                <a:gd name="connsiteY13" fmla="*/ 27087 h 765274"/>
                <a:gd name="connsiteX14" fmla="*/ 573881 w 790575"/>
                <a:gd name="connsiteY14" fmla="*/ 29468 h 765274"/>
                <a:gd name="connsiteX15" fmla="*/ 583406 w 790575"/>
                <a:gd name="connsiteY15" fmla="*/ 31849 h 765274"/>
                <a:gd name="connsiteX16" fmla="*/ 600075 w 790575"/>
                <a:gd name="connsiteY16" fmla="*/ 38993 h 765274"/>
                <a:gd name="connsiteX17" fmla="*/ 619125 w 790575"/>
                <a:gd name="connsiteY17" fmla="*/ 46137 h 765274"/>
                <a:gd name="connsiteX18" fmla="*/ 628650 w 790575"/>
                <a:gd name="connsiteY18" fmla="*/ 50899 h 765274"/>
                <a:gd name="connsiteX19" fmla="*/ 638175 w 790575"/>
                <a:gd name="connsiteY19" fmla="*/ 53281 h 765274"/>
                <a:gd name="connsiteX20" fmla="*/ 790575 w 790575"/>
                <a:gd name="connsiteY20" fmla="*/ 765274 h 765274"/>
                <a:gd name="connsiteX0" fmla="*/ 0 w 790575"/>
                <a:gd name="connsiteY0" fmla="*/ 11305 h 768542"/>
                <a:gd name="connsiteX1" fmla="*/ 116681 w 790575"/>
                <a:gd name="connsiteY1" fmla="*/ 13686 h 768542"/>
                <a:gd name="connsiteX2" fmla="*/ 140493 w 790575"/>
                <a:gd name="connsiteY2" fmla="*/ 18449 h 768542"/>
                <a:gd name="connsiteX3" fmla="*/ 169068 w 790575"/>
                <a:gd name="connsiteY3" fmla="*/ 20830 h 768542"/>
                <a:gd name="connsiteX4" fmla="*/ 307181 w 790575"/>
                <a:gd name="connsiteY4" fmla="*/ 16067 h 768542"/>
                <a:gd name="connsiteX5" fmla="*/ 316706 w 790575"/>
                <a:gd name="connsiteY5" fmla="*/ 13686 h 768542"/>
                <a:gd name="connsiteX6" fmla="*/ 357187 w 790575"/>
                <a:gd name="connsiteY6" fmla="*/ 11305 h 768542"/>
                <a:gd name="connsiteX7" fmla="*/ 383381 w 790575"/>
                <a:gd name="connsiteY7" fmla="*/ 8924 h 768542"/>
                <a:gd name="connsiteX8" fmla="*/ 476250 w 790575"/>
                <a:gd name="connsiteY8" fmla="*/ 11305 h 768542"/>
                <a:gd name="connsiteX9" fmla="*/ 502443 w 790575"/>
                <a:gd name="connsiteY9" fmla="*/ 16067 h 768542"/>
                <a:gd name="connsiteX10" fmla="*/ 528637 w 790575"/>
                <a:gd name="connsiteY10" fmla="*/ 18449 h 768542"/>
                <a:gd name="connsiteX11" fmla="*/ 542925 w 790575"/>
                <a:gd name="connsiteY11" fmla="*/ 23211 h 768542"/>
                <a:gd name="connsiteX12" fmla="*/ 550068 w 790575"/>
                <a:gd name="connsiteY12" fmla="*/ 25592 h 768542"/>
                <a:gd name="connsiteX13" fmla="*/ 561975 w 790575"/>
                <a:gd name="connsiteY13" fmla="*/ 30355 h 768542"/>
                <a:gd name="connsiteX14" fmla="*/ 573881 w 790575"/>
                <a:gd name="connsiteY14" fmla="*/ 32736 h 768542"/>
                <a:gd name="connsiteX15" fmla="*/ 583406 w 790575"/>
                <a:gd name="connsiteY15" fmla="*/ 35117 h 768542"/>
                <a:gd name="connsiteX16" fmla="*/ 600075 w 790575"/>
                <a:gd name="connsiteY16" fmla="*/ 42261 h 768542"/>
                <a:gd name="connsiteX17" fmla="*/ 619125 w 790575"/>
                <a:gd name="connsiteY17" fmla="*/ 49405 h 768542"/>
                <a:gd name="connsiteX18" fmla="*/ 628650 w 790575"/>
                <a:gd name="connsiteY18" fmla="*/ 54167 h 768542"/>
                <a:gd name="connsiteX19" fmla="*/ 790575 w 790575"/>
                <a:gd name="connsiteY19" fmla="*/ 768542 h 768542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790575 w 790575"/>
                <a:gd name="connsiteY18" fmla="*/ 759618 h 759618"/>
                <a:gd name="connsiteX0" fmla="*/ 0 w 790575"/>
                <a:gd name="connsiteY0" fmla="*/ 22570 h 779807"/>
                <a:gd name="connsiteX1" fmla="*/ 116681 w 790575"/>
                <a:gd name="connsiteY1" fmla="*/ 24951 h 779807"/>
                <a:gd name="connsiteX2" fmla="*/ 140493 w 790575"/>
                <a:gd name="connsiteY2" fmla="*/ 29714 h 779807"/>
                <a:gd name="connsiteX3" fmla="*/ 169068 w 790575"/>
                <a:gd name="connsiteY3" fmla="*/ 32095 h 779807"/>
                <a:gd name="connsiteX4" fmla="*/ 307181 w 790575"/>
                <a:gd name="connsiteY4" fmla="*/ 27332 h 779807"/>
                <a:gd name="connsiteX5" fmla="*/ 316706 w 790575"/>
                <a:gd name="connsiteY5" fmla="*/ 24951 h 779807"/>
                <a:gd name="connsiteX6" fmla="*/ 357187 w 790575"/>
                <a:gd name="connsiteY6" fmla="*/ 22570 h 779807"/>
                <a:gd name="connsiteX7" fmla="*/ 383381 w 790575"/>
                <a:gd name="connsiteY7" fmla="*/ 20189 h 779807"/>
                <a:gd name="connsiteX8" fmla="*/ 476250 w 790575"/>
                <a:gd name="connsiteY8" fmla="*/ 22570 h 779807"/>
                <a:gd name="connsiteX9" fmla="*/ 502443 w 790575"/>
                <a:gd name="connsiteY9" fmla="*/ 27332 h 779807"/>
                <a:gd name="connsiteX10" fmla="*/ 528637 w 790575"/>
                <a:gd name="connsiteY10" fmla="*/ 29714 h 779807"/>
                <a:gd name="connsiteX11" fmla="*/ 542925 w 790575"/>
                <a:gd name="connsiteY11" fmla="*/ 34476 h 779807"/>
                <a:gd name="connsiteX12" fmla="*/ 550068 w 790575"/>
                <a:gd name="connsiteY12" fmla="*/ 36857 h 779807"/>
                <a:gd name="connsiteX13" fmla="*/ 561975 w 790575"/>
                <a:gd name="connsiteY13" fmla="*/ 41620 h 779807"/>
                <a:gd name="connsiteX14" fmla="*/ 573881 w 790575"/>
                <a:gd name="connsiteY14" fmla="*/ 44001 h 779807"/>
                <a:gd name="connsiteX15" fmla="*/ 583406 w 790575"/>
                <a:gd name="connsiteY15" fmla="*/ 46382 h 779807"/>
                <a:gd name="connsiteX16" fmla="*/ 600075 w 790575"/>
                <a:gd name="connsiteY16" fmla="*/ 53526 h 779807"/>
                <a:gd name="connsiteX17" fmla="*/ 790575 w 790575"/>
                <a:gd name="connsiteY17" fmla="*/ 779807 h 779807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790575 w 790575"/>
                <a:gd name="connsiteY16" fmla="*/ 759618 h 759618"/>
                <a:gd name="connsiteX0" fmla="*/ 0 w 790575"/>
                <a:gd name="connsiteY0" fmla="*/ 33611 h 790848"/>
                <a:gd name="connsiteX1" fmla="*/ 116681 w 790575"/>
                <a:gd name="connsiteY1" fmla="*/ 35992 h 790848"/>
                <a:gd name="connsiteX2" fmla="*/ 140493 w 790575"/>
                <a:gd name="connsiteY2" fmla="*/ 40755 h 790848"/>
                <a:gd name="connsiteX3" fmla="*/ 169068 w 790575"/>
                <a:gd name="connsiteY3" fmla="*/ 43136 h 790848"/>
                <a:gd name="connsiteX4" fmla="*/ 307181 w 790575"/>
                <a:gd name="connsiteY4" fmla="*/ 38373 h 790848"/>
                <a:gd name="connsiteX5" fmla="*/ 316706 w 790575"/>
                <a:gd name="connsiteY5" fmla="*/ 35992 h 790848"/>
                <a:gd name="connsiteX6" fmla="*/ 357187 w 790575"/>
                <a:gd name="connsiteY6" fmla="*/ 33611 h 790848"/>
                <a:gd name="connsiteX7" fmla="*/ 383381 w 790575"/>
                <a:gd name="connsiteY7" fmla="*/ 31230 h 790848"/>
                <a:gd name="connsiteX8" fmla="*/ 476250 w 790575"/>
                <a:gd name="connsiteY8" fmla="*/ 33611 h 790848"/>
                <a:gd name="connsiteX9" fmla="*/ 502443 w 790575"/>
                <a:gd name="connsiteY9" fmla="*/ 38373 h 790848"/>
                <a:gd name="connsiteX10" fmla="*/ 528637 w 790575"/>
                <a:gd name="connsiteY10" fmla="*/ 40755 h 790848"/>
                <a:gd name="connsiteX11" fmla="*/ 542925 w 790575"/>
                <a:gd name="connsiteY11" fmla="*/ 45517 h 790848"/>
                <a:gd name="connsiteX12" fmla="*/ 550068 w 790575"/>
                <a:gd name="connsiteY12" fmla="*/ 47898 h 790848"/>
                <a:gd name="connsiteX13" fmla="*/ 561975 w 790575"/>
                <a:gd name="connsiteY13" fmla="*/ 52661 h 790848"/>
                <a:gd name="connsiteX14" fmla="*/ 573881 w 790575"/>
                <a:gd name="connsiteY14" fmla="*/ 55042 h 790848"/>
                <a:gd name="connsiteX15" fmla="*/ 790575 w 790575"/>
                <a:gd name="connsiteY15" fmla="*/ 790848 h 790848"/>
                <a:gd name="connsiteX0" fmla="*/ 0 w 790575"/>
                <a:gd name="connsiteY0" fmla="*/ 36880 h 794117"/>
                <a:gd name="connsiteX1" fmla="*/ 116681 w 790575"/>
                <a:gd name="connsiteY1" fmla="*/ 39261 h 794117"/>
                <a:gd name="connsiteX2" fmla="*/ 140493 w 790575"/>
                <a:gd name="connsiteY2" fmla="*/ 44024 h 794117"/>
                <a:gd name="connsiteX3" fmla="*/ 169068 w 790575"/>
                <a:gd name="connsiteY3" fmla="*/ 46405 h 794117"/>
                <a:gd name="connsiteX4" fmla="*/ 307181 w 790575"/>
                <a:gd name="connsiteY4" fmla="*/ 41642 h 794117"/>
                <a:gd name="connsiteX5" fmla="*/ 316706 w 790575"/>
                <a:gd name="connsiteY5" fmla="*/ 39261 h 794117"/>
                <a:gd name="connsiteX6" fmla="*/ 357187 w 790575"/>
                <a:gd name="connsiteY6" fmla="*/ 36880 h 794117"/>
                <a:gd name="connsiteX7" fmla="*/ 383381 w 790575"/>
                <a:gd name="connsiteY7" fmla="*/ 34499 h 794117"/>
                <a:gd name="connsiteX8" fmla="*/ 476250 w 790575"/>
                <a:gd name="connsiteY8" fmla="*/ 36880 h 794117"/>
                <a:gd name="connsiteX9" fmla="*/ 502443 w 790575"/>
                <a:gd name="connsiteY9" fmla="*/ 41642 h 794117"/>
                <a:gd name="connsiteX10" fmla="*/ 528637 w 790575"/>
                <a:gd name="connsiteY10" fmla="*/ 44024 h 794117"/>
                <a:gd name="connsiteX11" fmla="*/ 542925 w 790575"/>
                <a:gd name="connsiteY11" fmla="*/ 48786 h 794117"/>
                <a:gd name="connsiteX12" fmla="*/ 550068 w 790575"/>
                <a:gd name="connsiteY12" fmla="*/ 51167 h 794117"/>
                <a:gd name="connsiteX13" fmla="*/ 561975 w 790575"/>
                <a:gd name="connsiteY13" fmla="*/ 55930 h 794117"/>
                <a:gd name="connsiteX14" fmla="*/ 790575 w 790575"/>
                <a:gd name="connsiteY14" fmla="*/ 794117 h 794117"/>
                <a:gd name="connsiteX0" fmla="*/ 0 w 790575"/>
                <a:gd name="connsiteY0" fmla="*/ 41367 h 798604"/>
                <a:gd name="connsiteX1" fmla="*/ 116681 w 790575"/>
                <a:gd name="connsiteY1" fmla="*/ 43748 h 798604"/>
                <a:gd name="connsiteX2" fmla="*/ 140493 w 790575"/>
                <a:gd name="connsiteY2" fmla="*/ 48511 h 798604"/>
                <a:gd name="connsiteX3" fmla="*/ 169068 w 790575"/>
                <a:gd name="connsiteY3" fmla="*/ 50892 h 798604"/>
                <a:gd name="connsiteX4" fmla="*/ 307181 w 790575"/>
                <a:gd name="connsiteY4" fmla="*/ 46129 h 798604"/>
                <a:gd name="connsiteX5" fmla="*/ 316706 w 790575"/>
                <a:gd name="connsiteY5" fmla="*/ 43748 h 798604"/>
                <a:gd name="connsiteX6" fmla="*/ 357187 w 790575"/>
                <a:gd name="connsiteY6" fmla="*/ 41367 h 798604"/>
                <a:gd name="connsiteX7" fmla="*/ 383381 w 790575"/>
                <a:gd name="connsiteY7" fmla="*/ 38986 h 798604"/>
                <a:gd name="connsiteX8" fmla="*/ 476250 w 790575"/>
                <a:gd name="connsiteY8" fmla="*/ 41367 h 798604"/>
                <a:gd name="connsiteX9" fmla="*/ 502443 w 790575"/>
                <a:gd name="connsiteY9" fmla="*/ 46129 h 798604"/>
                <a:gd name="connsiteX10" fmla="*/ 528637 w 790575"/>
                <a:gd name="connsiteY10" fmla="*/ 48511 h 798604"/>
                <a:gd name="connsiteX11" fmla="*/ 542925 w 790575"/>
                <a:gd name="connsiteY11" fmla="*/ 53273 h 798604"/>
                <a:gd name="connsiteX12" fmla="*/ 550068 w 790575"/>
                <a:gd name="connsiteY12" fmla="*/ 55654 h 798604"/>
                <a:gd name="connsiteX13" fmla="*/ 790575 w 790575"/>
                <a:gd name="connsiteY13" fmla="*/ 798604 h 798604"/>
                <a:gd name="connsiteX0" fmla="*/ 0 w 790575"/>
                <a:gd name="connsiteY0" fmla="*/ 44553 h 801790"/>
                <a:gd name="connsiteX1" fmla="*/ 116681 w 790575"/>
                <a:gd name="connsiteY1" fmla="*/ 46934 h 801790"/>
                <a:gd name="connsiteX2" fmla="*/ 140493 w 790575"/>
                <a:gd name="connsiteY2" fmla="*/ 51697 h 801790"/>
                <a:gd name="connsiteX3" fmla="*/ 169068 w 790575"/>
                <a:gd name="connsiteY3" fmla="*/ 54078 h 801790"/>
                <a:gd name="connsiteX4" fmla="*/ 307181 w 790575"/>
                <a:gd name="connsiteY4" fmla="*/ 49315 h 801790"/>
                <a:gd name="connsiteX5" fmla="*/ 316706 w 790575"/>
                <a:gd name="connsiteY5" fmla="*/ 46934 h 801790"/>
                <a:gd name="connsiteX6" fmla="*/ 357187 w 790575"/>
                <a:gd name="connsiteY6" fmla="*/ 44553 h 801790"/>
                <a:gd name="connsiteX7" fmla="*/ 383381 w 790575"/>
                <a:gd name="connsiteY7" fmla="*/ 42172 h 801790"/>
                <a:gd name="connsiteX8" fmla="*/ 476250 w 790575"/>
                <a:gd name="connsiteY8" fmla="*/ 44553 h 801790"/>
                <a:gd name="connsiteX9" fmla="*/ 502443 w 790575"/>
                <a:gd name="connsiteY9" fmla="*/ 49315 h 801790"/>
                <a:gd name="connsiteX10" fmla="*/ 528637 w 790575"/>
                <a:gd name="connsiteY10" fmla="*/ 51697 h 801790"/>
                <a:gd name="connsiteX11" fmla="*/ 542925 w 790575"/>
                <a:gd name="connsiteY11" fmla="*/ 56459 h 801790"/>
                <a:gd name="connsiteX12" fmla="*/ 790575 w 790575"/>
                <a:gd name="connsiteY12" fmla="*/ 801790 h 801790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790575 w 790575"/>
                <a:gd name="connsiteY11" fmla="*/ 759618 h 759618"/>
                <a:gd name="connsiteX0" fmla="*/ 0 w 790575"/>
                <a:gd name="connsiteY0" fmla="*/ 52498 h 809735"/>
                <a:gd name="connsiteX1" fmla="*/ 116681 w 790575"/>
                <a:gd name="connsiteY1" fmla="*/ 54879 h 809735"/>
                <a:gd name="connsiteX2" fmla="*/ 140493 w 790575"/>
                <a:gd name="connsiteY2" fmla="*/ 59642 h 809735"/>
                <a:gd name="connsiteX3" fmla="*/ 169068 w 790575"/>
                <a:gd name="connsiteY3" fmla="*/ 62023 h 809735"/>
                <a:gd name="connsiteX4" fmla="*/ 307181 w 790575"/>
                <a:gd name="connsiteY4" fmla="*/ 57260 h 809735"/>
                <a:gd name="connsiteX5" fmla="*/ 316706 w 790575"/>
                <a:gd name="connsiteY5" fmla="*/ 54879 h 809735"/>
                <a:gd name="connsiteX6" fmla="*/ 357187 w 790575"/>
                <a:gd name="connsiteY6" fmla="*/ 52498 h 809735"/>
                <a:gd name="connsiteX7" fmla="*/ 383381 w 790575"/>
                <a:gd name="connsiteY7" fmla="*/ 50117 h 809735"/>
                <a:gd name="connsiteX8" fmla="*/ 476250 w 790575"/>
                <a:gd name="connsiteY8" fmla="*/ 52498 h 809735"/>
                <a:gd name="connsiteX9" fmla="*/ 502443 w 790575"/>
                <a:gd name="connsiteY9" fmla="*/ 57260 h 809735"/>
                <a:gd name="connsiteX10" fmla="*/ 790575 w 790575"/>
                <a:gd name="connsiteY10" fmla="*/ 809735 h 809735"/>
                <a:gd name="connsiteX0" fmla="*/ 0 w 790575"/>
                <a:gd name="connsiteY0" fmla="*/ 56712 h 813949"/>
                <a:gd name="connsiteX1" fmla="*/ 116681 w 790575"/>
                <a:gd name="connsiteY1" fmla="*/ 59093 h 813949"/>
                <a:gd name="connsiteX2" fmla="*/ 140493 w 790575"/>
                <a:gd name="connsiteY2" fmla="*/ 63856 h 813949"/>
                <a:gd name="connsiteX3" fmla="*/ 169068 w 790575"/>
                <a:gd name="connsiteY3" fmla="*/ 66237 h 813949"/>
                <a:gd name="connsiteX4" fmla="*/ 307181 w 790575"/>
                <a:gd name="connsiteY4" fmla="*/ 61474 h 813949"/>
                <a:gd name="connsiteX5" fmla="*/ 316706 w 790575"/>
                <a:gd name="connsiteY5" fmla="*/ 59093 h 813949"/>
                <a:gd name="connsiteX6" fmla="*/ 357187 w 790575"/>
                <a:gd name="connsiteY6" fmla="*/ 56712 h 813949"/>
                <a:gd name="connsiteX7" fmla="*/ 383381 w 790575"/>
                <a:gd name="connsiteY7" fmla="*/ 54331 h 813949"/>
                <a:gd name="connsiteX8" fmla="*/ 476250 w 790575"/>
                <a:gd name="connsiteY8" fmla="*/ 56712 h 813949"/>
                <a:gd name="connsiteX9" fmla="*/ 790575 w 790575"/>
                <a:gd name="connsiteY9" fmla="*/ 813949 h 813949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790575 w 790575"/>
                <a:gd name="connsiteY8" fmla="*/ 759618 h 759618"/>
                <a:gd name="connsiteX0" fmla="*/ 0 w 790575"/>
                <a:gd name="connsiteY0" fmla="*/ 55584 h 812821"/>
                <a:gd name="connsiteX1" fmla="*/ 116681 w 790575"/>
                <a:gd name="connsiteY1" fmla="*/ 57965 h 812821"/>
                <a:gd name="connsiteX2" fmla="*/ 140493 w 790575"/>
                <a:gd name="connsiteY2" fmla="*/ 62728 h 812821"/>
                <a:gd name="connsiteX3" fmla="*/ 169068 w 790575"/>
                <a:gd name="connsiteY3" fmla="*/ 65109 h 812821"/>
                <a:gd name="connsiteX4" fmla="*/ 307181 w 790575"/>
                <a:gd name="connsiteY4" fmla="*/ 60346 h 812821"/>
                <a:gd name="connsiteX5" fmla="*/ 316706 w 790575"/>
                <a:gd name="connsiteY5" fmla="*/ 57965 h 812821"/>
                <a:gd name="connsiteX6" fmla="*/ 357187 w 790575"/>
                <a:gd name="connsiteY6" fmla="*/ 55584 h 812821"/>
                <a:gd name="connsiteX7" fmla="*/ 790575 w 790575"/>
                <a:gd name="connsiteY7" fmla="*/ 812821 h 812821"/>
                <a:gd name="connsiteX0" fmla="*/ 0 w 790575"/>
                <a:gd name="connsiteY0" fmla="*/ 52812 h 810049"/>
                <a:gd name="connsiteX1" fmla="*/ 116681 w 790575"/>
                <a:gd name="connsiteY1" fmla="*/ 55193 h 810049"/>
                <a:gd name="connsiteX2" fmla="*/ 140493 w 790575"/>
                <a:gd name="connsiteY2" fmla="*/ 59956 h 810049"/>
                <a:gd name="connsiteX3" fmla="*/ 169068 w 790575"/>
                <a:gd name="connsiteY3" fmla="*/ 62337 h 810049"/>
                <a:gd name="connsiteX4" fmla="*/ 307181 w 790575"/>
                <a:gd name="connsiteY4" fmla="*/ 57574 h 810049"/>
                <a:gd name="connsiteX5" fmla="*/ 316706 w 790575"/>
                <a:gd name="connsiteY5" fmla="*/ 55193 h 810049"/>
                <a:gd name="connsiteX6" fmla="*/ 790575 w 790575"/>
                <a:gd name="connsiteY6" fmla="*/ 810049 h 810049"/>
                <a:gd name="connsiteX0" fmla="*/ 0 w 790575"/>
                <a:gd name="connsiteY0" fmla="*/ 49528 h 806765"/>
                <a:gd name="connsiteX1" fmla="*/ 116681 w 790575"/>
                <a:gd name="connsiteY1" fmla="*/ 51909 h 806765"/>
                <a:gd name="connsiteX2" fmla="*/ 140493 w 790575"/>
                <a:gd name="connsiteY2" fmla="*/ 56672 h 806765"/>
                <a:gd name="connsiteX3" fmla="*/ 169068 w 790575"/>
                <a:gd name="connsiteY3" fmla="*/ 59053 h 806765"/>
                <a:gd name="connsiteX4" fmla="*/ 307181 w 790575"/>
                <a:gd name="connsiteY4" fmla="*/ 54290 h 806765"/>
                <a:gd name="connsiteX5" fmla="*/ 790575 w 790575"/>
                <a:gd name="connsiteY5" fmla="*/ 806765 h 806765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169068 w 790575"/>
                <a:gd name="connsiteY3" fmla="*/ 9525 h 757237"/>
                <a:gd name="connsiteX4" fmla="*/ 790575 w 790575"/>
                <a:gd name="connsiteY4" fmla="*/ 757237 h 757237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790575 w 790575"/>
                <a:gd name="connsiteY3" fmla="*/ 757237 h 757237"/>
                <a:gd name="connsiteX0" fmla="*/ 0 w 790575"/>
                <a:gd name="connsiteY0" fmla="*/ 54155 h 811392"/>
                <a:gd name="connsiteX1" fmla="*/ 116681 w 790575"/>
                <a:gd name="connsiteY1" fmla="*/ 56536 h 811392"/>
                <a:gd name="connsiteX2" fmla="*/ 790575 w 790575"/>
                <a:gd name="connsiteY2" fmla="*/ 811392 h 811392"/>
                <a:gd name="connsiteX0" fmla="*/ 0 w 790575"/>
                <a:gd name="connsiteY0" fmla="*/ 0 h 757237"/>
                <a:gd name="connsiteX1" fmla="*/ 790575 w 790575"/>
                <a:gd name="connsiteY1" fmla="*/ 757237 h 757237"/>
                <a:gd name="connsiteX0" fmla="*/ 0 w 790575"/>
                <a:gd name="connsiteY0" fmla="*/ 0 h 757237"/>
                <a:gd name="connsiteX1" fmla="*/ 166690 w 790575"/>
                <a:gd name="connsiteY1" fmla="*/ 159546 h 757237"/>
                <a:gd name="connsiteX2" fmla="*/ 790575 w 790575"/>
                <a:gd name="connsiteY2" fmla="*/ 757237 h 757237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790575 w 790575"/>
                <a:gd name="connsiteY2" fmla="*/ 759616 h 759616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566740 w 790575"/>
                <a:gd name="connsiteY2" fmla="*/ 354806 h 759616"/>
                <a:gd name="connsiteX3" fmla="*/ 790575 w 790575"/>
                <a:gd name="connsiteY3" fmla="*/ 759616 h 759616"/>
                <a:gd name="connsiteX0" fmla="*/ 0 w 800103"/>
                <a:gd name="connsiteY0" fmla="*/ 2379 h 759616"/>
                <a:gd name="connsiteX1" fmla="*/ 378621 w 800103"/>
                <a:gd name="connsiteY1" fmla="*/ 0 h 759616"/>
                <a:gd name="connsiteX2" fmla="*/ 800103 w 800103"/>
                <a:gd name="connsiteY2" fmla="*/ 347662 h 759616"/>
                <a:gd name="connsiteX3" fmla="*/ 790575 w 800103"/>
                <a:gd name="connsiteY3" fmla="*/ 759616 h 759616"/>
                <a:gd name="connsiteX0" fmla="*/ 0 w 800103"/>
                <a:gd name="connsiteY0" fmla="*/ 2379 h 761997"/>
                <a:gd name="connsiteX1" fmla="*/ 378621 w 800103"/>
                <a:gd name="connsiteY1" fmla="*/ 0 h 761997"/>
                <a:gd name="connsiteX2" fmla="*/ 800103 w 800103"/>
                <a:gd name="connsiteY2" fmla="*/ 347662 h 761997"/>
                <a:gd name="connsiteX3" fmla="*/ 797719 w 800103"/>
                <a:gd name="connsiteY3" fmla="*/ 761997 h 761997"/>
                <a:gd name="connsiteX0" fmla="*/ 0 w 800103"/>
                <a:gd name="connsiteY0" fmla="*/ 2410 h 762028"/>
                <a:gd name="connsiteX1" fmla="*/ 378621 w 800103"/>
                <a:gd name="connsiteY1" fmla="*/ 31 h 762028"/>
                <a:gd name="connsiteX2" fmla="*/ 800103 w 800103"/>
                <a:gd name="connsiteY2" fmla="*/ 347693 h 762028"/>
                <a:gd name="connsiteX3" fmla="*/ 797719 w 800103"/>
                <a:gd name="connsiteY3" fmla="*/ 762028 h 762028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404814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808 h 762426"/>
                <a:gd name="connsiteX1" fmla="*/ 404814 w 800103"/>
                <a:gd name="connsiteY1" fmla="*/ 429 h 762426"/>
                <a:gd name="connsiteX2" fmla="*/ 800103 w 800103"/>
                <a:gd name="connsiteY2" fmla="*/ 348091 h 762426"/>
                <a:gd name="connsiteX3" fmla="*/ 797719 w 800103"/>
                <a:gd name="connsiteY3" fmla="*/ 762426 h 762426"/>
                <a:gd name="connsiteX0" fmla="*/ 0 w 800103"/>
                <a:gd name="connsiteY0" fmla="*/ 2384 h 762002"/>
                <a:gd name="connsiteX1" fmla="*/ 404814 w 800103"/>
                <a:gd name="connsiteY1" fmla="*/ 5 h 762002"/>
                <a:gd name="connsiteX2" fmla="*/ 800103 w 800103"/>
                <a:gd name="connsiteY2" fmla="*/ 347667 h 762002"/>
                <a:gd name="connsiteX3" fmla="*/ 797719 w 800103"/>
                <a:gd name="connsiteY3" fmla="*/ 762002 h 76200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2485"/>
                <a:gd name="connsiteY0" fmla="*/ 2383 h 764382"/>
                <a:gd name="connsiteX1" fmla="*/ 409577 w 802485"/>
                <a:gd name="connsiteY1" fmla="*/ 4 h 764382"/>
                <a:gd name="connsiteX2" fmla="*/ 802485 w 802485"/>
                <a:gd name="connsiteY2" fmla="*/ 350047 h 764382"/>
                <a:gd name="connsiteX3" fmla="*/ 800101 w 802485"/>
                <a:gd name="connsiteY3" fmla="*/ 764382 h 76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2485" h="764382">
                  <a:moveTo>
                    <a:pt x="0" y="2383"/>
                  </a:moveTo>
                  <a:lnTo>
                    <a:pt x="409577" y="4"/>
                  </a:lnTo>
                  <a:cubicBezTo>
                    <a:pt x="611983" y="-791"/>
                    <a:pt x="792960" y="98429"/>
                    <a:pt x="802485" y="350047"/>
                  </a:cubicBezTo>
                  <a:cubicBezTo>
                    <a:pt x="801690" y="488159"/>
                    <a:pt x="800896" y="626270"/>
                    <a:pt x="800101" y="764382"/>
                  </a:cubicBezTo>
                </a:path>
              </a:pathLst>
            </a:custGeom>
            <a:noFill/>
            <a:ln w="22225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1" name="Rectangle 7">
              <a:extLst>
                <a:ext uri="{FF2B5EF4-FFF2-40B4-BE49-F238E27FC236}">
                  <a16:creationId xmlns:a16="http://schemas.microsoft.com/office/drawing/2014/main" id="{05B1DD93-B209-44CE-8AA9-0E96411EFC57}"/>
                </a:ext>
              </a:extLst>
            </p:cNvPr>
            <p:cNvSpPr/>
            <p:nvPr/>
          </p:nvSpPr>
          <p:spPr bwMode="auto">
            <a:xfrm>
              <a:off x="3713268" y="5569480"/>
              <a:ext cx="3369600" cy="6120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7">
              <a:extLst>
                <a:ext uri="{FF2B5EF4-FFF2-40B4-BE49-F238E27FC236}">
                  <a16:creationId xmlns:a16="http://schemas.microsoft.com/office/drawing/2014/main" id="{7882D65A-4DE5-4D99-B242-FC895FD00568}"/>
                </a:ext>
              </a:extLst>
            </p:cNvPr>
            <p:cNvSpPr/>
            <p:nvPr/>
          </p:nvSpPr>
          <p:spPr bwMode="auto">
            <a:xfrm>
              <a:off x="736600" y="4756301"/>
              <a:ext cx="3481853" cy="61200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7">
              <a:extLst>
                <a:ext uri="{FF2B5EF4-FFF2-40B4-BE49-F238E27FC236}">
                  <a16:creationId xmlns:a16="http://schemas.microsoft.com/office/drawing/2014/main" id="{6C746752-A6AA-4A82-83A9-5980F0764D08}"/>
                </a:ext>
              </a:extLst>
            </p:cNvPr>
            <p:cNvSpPr/>
            <p:nvPr/>
          </p:nvSpPr>
          <p:spPr bwMode="auto">
            <a:xfrm>
              <a:off x="4397347" y="3930527"/>
              <a:ext cx="3369600" cy="6120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7">
              <a:extLst>
                <a:ext uri="{FF2B5EF4-FFF2-40B4-BE49-F238E27FC236}">
                  <a16:creationId xmlns:a16="http://schemas.microsoft.com/office/drawing/2014/main" id="{63166234-F987-428E-B653-B4606899E18B}"/>
                </a:ext>
              </a:extLst>
            </p:cNvPr>
            <p:cNvSpPr/>
            <p:nvPr/>
          </p:nvSpPr>
          <p:spPr bwMode="auto">
            <a:xfrm>
              <a:off x="1441343" y="3114277"/>
              <a:ext cx="3481853" cy="612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7">
              <a:extLst>
                <a:ext uri="{FF2B5EF4-FFF2-40B4-BE49-F238E27FC236}">
                  <a16:creationId xmlns:a16="http://schemas.microsoft.com/office/drawing/2014/main" id="{C3432D98-9817-455B-9A8E-C3AD765E03A4}"/>
                </a:ext>
              </a:extLst>
            </p:cNvPr>
            <p:cNvSpPr/>
            <p:nvPr/>
          </p:nvSpPr>
          <p:spPr bwMode="auto">
            <a:xfrm>
              <a:off x="4925853" y="2294749"/>
              <a:ext cx="3369600" cy="61200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7">
              <a:extLst>
                <a:ext uri="{FF2B5EF4-FFF2-40B4-BE49-F238E27FC236}">
                  <a16:creationId xmlns:a16="http://schemas.microsoft.com/office/drawing/2014/main" id="{0500541F-F4AB-4464-A863-5E2B4093A203}"/>
                </a:ext>
              </a:extLst>
            </p:cNvPr>
            <p:cNvSpPr/>
            <p:nvPr/>
          </p:nvSpPr>
          <p:spPr bwMode="auto">
            <a:xfrm>
              <a:off x="2244511" y="1494478"/>
              <a:ext cx="3481853" cy="6120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Parallelogram 6">
              <a:extLst>
                <a:ext uri="{FF2B5EF4-FFF2-40B4-BE49-F238E27FC236}">
                  <a16:creationId xmlns:a16="http://schemas.microsoft.com/office/drawing/2014/main" id="{817CD581-D96C-410E-B7F4-E7E1FB7C2281}"/>
                </a:ext>
              </a:extLst>
            </p:cNvPr>
            <p:cNvSpPr/>
            <p:nvPr/>
          </p:nvSpPr>
          <p:spPr bwMode="auto">
            <a:xfrm>
              <a:off x="3092359" y="900694"/>
              <a:ext cx="3081600" cy="5760000"/>
            </a:xfrm>
            <a:prstGeom prst="parallelogram">
              <a:avLst>
                <a:gd name="adj" fmla="val 7781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3B35928-5243-48FF-8DC6-11BBE3EB238F}"/>
                </a:ext>
              </a:extLst>
            </p:cNvPr>
            <p:cNvSpPr/>
            <p:nvPr/>
          </p:nvSpPr>
          <p:spPr bwMode="auto">
            <a:xfrm>
              <a:off x="4909253" y="1290418"/>
              <a:ext cx="1177196" cy="716758"/>
            </a:xfrm>
            <a:custGeom>
              <a:avLst/>
              <a:gdLst>
                <a:gd name="connsiteX0" fmla="*/ 0 w 936968"/>
                <a:gd name="connsiteY0" fmla="*/ 0 h 604038"/>
                <a:gd name="connsiteX1" fmla="*/ 936968 w 936968"/>
                <a:gd name="connsiteY1" fmla="*/ 0 h 604038"/>
                <a:gd name="connsiteX2" fmla="*/ 936968 w 936968"/>
                <a:gd name="connsiteY2" fmla="*/ 604038 h 604038"/>
                <a:gd name="connsiteX3" fmla="*/ 0 w 936968"/>
                <a:gd name="connsiteY3" fmla="*/ 604038 h 604038"/>
                <a:gd name="connsiteX4" fmla="*/ 0 w 936968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0 w 1177474"/>
                <a:gd name="connsiteY3" fmla="*/ 601657 h 604038"/>
                <a:gd name="connsiteX4" fmla="*/ 240506 w 1177474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853624 w 1177474"/>
                <a:gd name="connsiteY3" fmla="*/ 604037 h 604038"/>
                <a:gd name="connsiteX4" fmla="*/ 0 w 1177474"/>
                <a:gd name="connsiteY4" fmla="*/ 601657 h 604038"/>
                <a:gd name="connsiteX5" fmla="*/ 240506 w 1177474"/>
                <a:gd name="connsiteY5" fmla="*/ 0 h 604038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104776 h 604839"/>
                <a:gd name="connsiteX4" fmla="*/ 1177474 w 1177474"/>
                <a:gd name="connsiteY4" fmla="*/ 604839 h 604839"/>
                <a:gd name="connsiteX5" fmla="*/ 853624 w 1177474"/>
                <a:gd name="connsiteY5" fmla="*/ 604838 h 604839"/>
                <a:gd name="connsiteX6" fmla="*/ 0 w 1177474"/>
                <a:gd name="connsiteY6" fmla="*/ 602458 h 604839"/>
                <a:gd name="connsiteX7" fmla="*/ 240506 w 1177474"/>
                <a:gd name="connsiteY7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104776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853624 w 1177474"/>
                <a:gd name="connsiteY3" fmla="*/ 604838 h 604838"/>
                <a:gd name="connsiteX4" fmla="*/ 0 w 1177474"/>
                <a:gd name="connsiteY4" fmla="*/ 602458 h 604838"/>
                <a:gd name="connsiteX5" fmla="*/ 240506 w 1177474"/>
                <a:gd name="connsiteY5" fmla="*/ 801 h 604838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917917 w 1177474"/>
                <a:gd name="connsiteY3" fmla="*/ 514351 h 604838"/>
                <a:gd name="connsiteX4" fmla="*/ 853624 w 1177474"/>
                <a:gd name="connsiteY4" fmla="*/ 604838 h 604838"/>
                <a:gd name="connsiteX5" fmla="*/ 0 w 1177474"/>
                <a:gd name="connsiteY5" fmla="*/ 602458 h 604838"/>
                <a:gd name="connsiteX6" fmla="*/ 240506 w 1177474"/>
                <a:gd name="connsiteY6" fmla="*/ 801 h 604838"/>
                <a:gd name="connsiteX0" fmla="*/ 240506 w 1177474"/>
                <a:gd name="connsiteY0" fmla="*/ 801 h 716758"/>
                <a:gd name="connsiteX1" fmla="*/ 1101274 w 1177474"/>
                <a:gd name="connsiteY1" fmla="*/ 0 h 716758"/>
                <a:gd name="connsiteX2" fmla="*/ 1177474 w 1177474"/>
                <a:gd name="connsiteY2" fmla="*/ 104776 h 716758"/>
                <a:gd name="connsiteX3" fmla="*/ 920299 w 1177474"/>
                <a:gd name="connsiteY3" fmla="*/ 716758 h 716758"/>
                <a:gd name="connsiteX4" fmla="*/ 853624 w 1177474"/>
                <a:gd name="connsiteY4" fmla="*/ 604838 h 716758"/>
                <a:gd name="connsiteX5" fmla="*/ 0 w 1177474"/>
                <a:gd name="connsiteY5" fmla="*/ 602458 h 716758"/>
                <a:gd name="connsiteX6" fmla="*/ 240506 w 1177474"/>
                <a:gd name="connsiteY6" fmla="*/ 801 h 716758"/>
                <a:gd name="connsiteX0" fmla="*/ 240506 w 1175093"/>
                <a:gd name="connsiteY0" fmla="*/ 801 h 716758"/>
                <a:gd name="connsiteX1" fmla="*/ 1101274 w 1175093"/>
                <a:gd name="connsiteY1" fmla="*/ 0 h 716758"/>
                <a:gd name="connsiteX2" fmla="*/ 1175093 w 1175093"/>
                <a:gd name="connsiteY2" fmla="*/ 104776 h 716758"/>
                <a:gd name="connsiteX3" fmla="*/ 920299 w 1175093"/>
                <a:gd name="connsiteY3" fmla="*/ 716758 h 716758"/>
                <a:gd name="connsiteX4" fmla="*/ 853624 w 1175093"/>
                <a:gd name="connsiteY4" fmla="*/ 604838 h 716758"/>
                <a:gd name="connsiteX5" fmla="*/ 0 w 1175093"/>
                <a:gd name="connsiteY5" fmla="*/ 602458 h 716758"/>
                <a:gd name="connsiteX6" fmla="*/ 240506 w 1175093"/>
                <a:gd name="connsiteY6" fmla="*/ 801 h 716758"/>
                <a:gd name="connsiteX0" fmla="*/ 240506 w 1175594"/>
                <a:gd name="connsiteY0" fmla="*/ 801 h 716758"/>
                <a:gd name="connsiteX1" fmla="*/ 1101274 w 1175594"/>
                <a:gd name="connsiteY1" fmla="*/ 0 h 716758"/>
                <a:gd name="connsiteX2" fmla="*/ 1175093 w 1175594"/>
                <a:gd name="connsiteY2" fmla="*/ 104776 h 716758"/>
                <a:gd name="connsiteX3" fmla="*/ 920299 w 1175594"/>
                <a:gd name="connsiteY3" fmla="*/ 716758 h 716758"/>
                <a:gd name="connsiteX4" fmla="*/ 853624 w 1175594"/>
                <a:gd name="connsiteY4" fmla="*/ 604838 h 716758"/>
                <a:gd name="connsiteX5" fmla="*/ 0 w 1175594"/>
                <a:gd name="connsiteY5" fmla="*/ 602458 h 716758"/>
                <a:gd name="connsiteX6" fmla="*/ 240506 w 1175594"/>
                <a:gd name="connsiteY6" fmla="*/ 801 h 716758"/>
                <a:gd name="connsiteX0" fmla="*/ 240506 w 1175950"/>
                <a:gd name="connsiteY0" fmla="*/ 801 h 716758"/>
                <a:gd name="connsiteX1" fmla="*/ 1101274 w 1175950"/>
                <a:gd name="connsiteY1" fmla="*/ 0 h 716758"/>
                <a:gd name="connsiteX2" fmla="*/ 1175093 w 1175950"/>
                <a:gd name="connsiteY2" fmla="*/ 104776 h 716758"/>
                <a:gd name="connsiteX3" fmla="*/ 920299 w 1175950"/>
                <a:gd name="connsiteY3" fmla="*/ 716758 h 716758"/>
                <a:gd name="connsiteX4" fmla="*/ 853624 w 1175950"/>
                <a:gd name="connsiteY4" fmla="*/ 604838 h 716758"/>
                <a:gd name="connsiteX5" fmla="*/ 0 w 1175950"/>
                <a:gd name="connsiteY5" fmla="*/ 602458 h 716758"/>
                <a:gd name="connsiteX6" fmla="*/ 240506 w 1175950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196" h="716758">
                  <a:moveTo>
                    <a:pt x="240506" y="801"/>
                  </a:moveTo>
                  <a:lnTo>
                    <a:pt x="1101274" y="0"/>
                  </a:lnTo>
                  <a:cubicBezTo>
                    <a:pt x="1152073" y="1587"/>
                    <a:pt x="1186207" y="62708"/>
                    <a:pt x="1175093" y="104776"/>
                  </a:cubicBezTo>
                  <a:lnTo>
                    <a:pt x="920299" y="716758"/>
                  </a:lnTo>
                  <a:cubicBezTo>
                    <a:pt x="926650" y="669925"/>
                    <a:pt x="902043" y="611188"/>
                    <a:pt x="839336" y="604838"/>
                  </a:cubicBezTo>
                  <a:lnTo>
                    <a:pt x="0" y="602458"/>
                  </a:lnTo>
                  <a:lnTo>
                    <a:pt x="240506" y="80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57A98C93-BE43-4AC5-BF5D-98C53638F78C}"/>
                </a:ext>
              </a:extLst>
            </p:cNvPr>
            <p:cNvSpPr/>
            <p:nvPr/>
          </p:nvSpPr>
          <p:spPr bwMode="auto">
            <a:xfrm>
              <a:off x="4223930" y="2925661"/>
              <a:ext cx="1177196" cy="716758"/>
            </a:xfrm>
            <a:custGeom>
              <a:avLst/>
              <a:gdLst>
                <a:gd name="connsiteX0" fmla="*/ 0 w 936968"/>
                <a:gd name="connsiteY0" fmla="*/ 0 h 604038"/>
                <a:gd name="connsiteX1" fmla="*/ 936968 w 936968"/>
                <a:gd name="connsiteY1" fmla="*/ 0 h 604038"/>
                <a:gd name="connsiteX2" fmla="*/ 936968 w 936968"/>
                <a:gd name="connsiteY2" fmla="*/ 604038 h 604038"/>
                <a:gd name="connsiteX3" fmla="*/ 0 w 936968"/>
                <a:gd name="connsiteY3" fmla="*/ 604038 h 604038"/>
                <a:gd name="connsiteX4" fmla="*/ 0 w 936968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0 w 1177474"/>
                <a:gd name="connsiteY3" fmla="*/ 601657 h 604038"/>
                <a:gd name="connsiteX4" fmla="*/ 240506 w 1177474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853624 w 1177474"/>
                <a:gd name="connsiteY3" fmla="*/ 604037 h 604038"/>
                <a:gd name="connsiteX4" fmla="*/ 0 w 1177474"/>
                <a:gd name="connsiteY4" fmla="*/ 601657 h 604038"/>
                <a:gd name="connsiteX5" fmla="*/ 240506 w 1177474"/>
                <a:gd name="connsiteY5" fmla="*/ 0 h 604038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104776 h 604839"/>
                <a:gd name="connsiteX4" fmla="*/ 1177474 w 1177474"/>
                <a:gd name="connsiteY4" fmla="*/ 604839 h 604839"/>
                <a:gd name="connsiteX5" fmla="*/ 853624 w 1177474"/>
                <a:gd name="connsiteY5" fmla="*/ 604838 h 604839"/>
                <a:gd name="connsiteX6" fmla="*/ 0 w 1177474"/>
                <a:gd name="connsiteY6" fmla="*/ 602458 h 604839"/>
                <a:gd name="connsiteX7" fmla="*/ 240506 w 1177474"/>
                <a:gd name="connsiteY7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104776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853624 w 1177474"/>
                <a:gd name="connsiteY3" fmla="*/ 604838 h 604838"/>
                <a:gd name="connsiteX4" fmla="*/ 0 w 1177474"/>
                <a:gd name="connsiteY4" fmla="*/ 602458 h 604838"/>
                <a:gd name="connsiteX5" fmla="*/ 240506 w 1177474"/>
                <a:gd name="connsiteY5" fmla="*/ 801 h 604838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917917 w 1177474"/>
                <a:gd name="connsiteY3" fmla="*/ 514351 h 604838"/>
                <a:gd name="connsiteX4" fmla="*/ 853624 w 1177474"/>
                <a:gd name="connsiteY4" fmla="*/ 604838 h 604838"/>
                <a:gd name="connsiteX5" fmla="*/ 0 w 1177474"/>
                <a:gd name="connsiteY5" fmla="*/ 602458 h 604838"/>
                <a:gd name="connsiteX6" fmla="*/ 240506 w 1177474"/>
                <a:gd name="connsiteY6" fmla="*/ 801 h 604838"/>
                <a:gd name="connsiteX0" fmla="*/ 240506 w 1177474"/>
                <a:gd name="connsiteY0" fmla="*/ 801 h 716758"/>
                <a:gd name="connsiteX1" fmla="*/ 1101274 w 1177474"/>
                <a:gd name="connsiteY1" fmla="*/ 0 h 716758"/>
                <a:gd name="connsiteX2" fmla="*/ 1177474 w 1177474"/>
                <a:gd name="connsiteY2" fmla="*/ 104776 h 716758"/>
                <a:gd name="connsiteX3" fmla="*/ 920299 w 1177474"/>
                <a:gd name="connsiteY3" fmla="*/ 716758 h 716758"/>
                <a:gd name="connsiteX4" fmla="*/ 853624 w 1177474"/>
                <a:gd name="connsiteY4" fmla="*/ 604838 h 716758"/>
                <a:gd name="connsiteX5" fmla="*/ 0 w 1177474"/>
                <a:gd name="connsiteY5" fmla="*/ 602458 h 716758"/>
                <a:gd name="connsiteX6" fmla="*/ 240506 w 1177474"/>
                <a:gd name="connsiteY6" fmla="*/ 801 h 716758"/>
                <a:gd name="connsiteX0" fmla="*/ 240506 w 1175093"/>
                <a:gd name="connsiteY0" fmla="*/ 801 h 716758"/>
                <a:gd name="connsiteX1" fmla="*/ 1101274 w 1175093"/>
                <a:gd name="connsiteY1" fmla="*/ 0 h 716758"/>
                <a:gd name="connsiteX2" fmla="*/ 1175093 w 1175093"/>
                <a:gd name="connsiteY2" fmla="*/ 104776 h 716758"/>
                <a:gd name="connsiteX3" fmla="*/ 920299 w 1175093"/>
                <a:gd name="connsiteY3" fmla="*/ 716758 h 716758"/>
                <a:gd name="connsiteX4" fmla="*/ 853624 w 1175093"/>
                <a:gd name="connsiteY4" fmla="*/ 604838 h 716758"/>
                <a:gd name="connsiteX5" fmla="*/ 0 w 1175093"/>
                <a:gd name="connsiteY5" fmla="*/ 602458 h 716758"/>
                <a:gd name="connsiteX6" fmla="*/ 240506 w 1175093"/>
                <a:gd name="connsiteY6" fmla="*/ 801 h 716758"/>
                <a:gd name="connsiteX0" fmla="*/ 240506 w 1175594"/>
                <a:gd name="connsiteY0" fmla="*/ 801 h 716758"/>
                <a:gd name="connsiteX1" fmla="*/ 1101274 w 1175594"/>
                <a:gd name="connsiteY1" fmla="*/ 0 h 716758"/>
                <a:gd name="connsiteX2" fmla="*/ 1175093 w 1175594"/>
                <a:gd name="connsiteY2" fmla="*/ 104776 h 716758"/>
                <a:gd name="connsiteX3" fmla="*/ 920299 w 1175594"/>
                <a:gd name="connsiteY3" fmla="*/ 716758 h 716758"/>
                <a:gd name="connsiteX4" fmla="*/ 853624 w 1175594"/>
                <a:gd name="connsiteY4" fmla="*/ 604838 h 716758"/>
                <a:gd name="connsiteX5" fmla="*/ 0 w 1175594"/>
                <a:gd name="connsiteY5" fmla="*/ 602458 h 716758"/>
                <a:gd name="connsiteX6" fmla="*/ 240506 w 1175594"/>
                <a:gd name="connsiteY6" fmla="*/ 801 h 716758"/>
                <a:gd name="connsiteX0" fmla="*/ 240506 w 1175950"/>
                <a:gd name="connsiteY0" fmla="*/ 801 h 716758"/>
                <a:gd name="connsiteX1" fmla="*/ 1101274 w 1175950"/>
                <a:gd name="connsiteY1" fmla="*/ 0 h 716758"/>
                <a:gd name="connsiteX2" fmla="*/ 1175093 w 1175950"/>
                <a:gd name="connsiteY2" fmla="*/ 104776 h 716758"/>
                <a:gd name="connsiteX3" fmla="*/ 920299 w 1175950"/>
                <a:gd name="connsiteY3" fmla="*/ 716758 h 716758"/>
                <a:gd name="connsiteX4" fmla="*/ 853624 w 1175950"/>
                <a:gd name="connsiteY4" fmla="*/ 604838 h 716758"/>
                <a:gd name="connsiteX5" fmla="*/ 0 w 1175950"/>
                <a:gd name="connsiteY5" fmla="*/ 602458 h 716758"/>
                <a:gd name="connsiteX6" fmla="*/ 240506 w 1175950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196" h="716758">
                  <a:moveTo>
                    <a:pt x="240506" y="801"/>
                  </a:moveTo>
                  <a:lnTo>
                    <a:pt x="1101274" y="0"/>
                  </a:lnTo>
                  <a:cubicBezTo>
                    <a:pt x="1152073" y="1587"/>
                    <a:pt x="1186207" y="62708"/>
                    <a:pt x="1175093" y="104776"/>
                  </a:cubicBezTo>
                  <a:lnTo>
                    <a:pt x="920299" y="716758"/>
                  </a:lnTo>
                  <a:cubicBezTo>
                    <a:pt x="926650" y="669925"/>
                    <a:pt x="902043" y="611188"/>
                    <a:pt x="839336" y="604838"/>
                  </a:cubicBezTo>
                  <a:lnTo>
                    <a:pt x="0" y="602458"/>
                  </a:lnTo>
                  <a:lnTo>
                    <a:pt x="240506" y="8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7">
              <a:extLst>
                <a:ext uri="{FF2B5EF4-FFF2-40B4-BE49-F238E27FC236}">
                  <a16:creationId xmlns:a16="http://schemas.microsoft.com/office/drawing/2014/main" id="{419D32AC-36D1-43AF-B845-B9AA61760F8C}"/>
                </a:ext>
              </a:extLst>
            </p:cNvPr>
            <p:cNvSpPr/>
            <p:nvPr/>
          </p:nvSpPr>
          <p:spPr bwMode="auto">
            <a:xfrm>
              <a:off x="3564800" y="4565666"/>
              <a:ext cx="1177196" cy="716758"/>
            </a:xfrm>
            <a:custGeom>
              <a:avLst/>
              <a:gdLst>
                <a:gd name="connsiteX0" fmla="*/ 0 w 936968"/>
                <a:gd name="connsiteY0" fmla="*/ 0 h 604038"/>
                <a:gd name="connsiteX1" fmla="*/ 936968 w 936968"/>
                <a:gd name="connsiteY1" fmla="*/ 0 h 604038"/>
                <a:gd name="connsiteX2" fmla="*/ 936968 w 936968"/>
                <a:gd name="connsiteY2" fmla="*/ 604038 h 604038"/>
                <a:gd name="connsiteX3" fmla="*/ 0 w 936968"/>
                <a:gd name="connsiteY3" fmla="*/ 604038 h 604038"/>
                <a:gd name="connsiteX4" fmla="*/ 0 w 936968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0 w 1177474"/>
                <a:gd name="connsiteY3" fmla="*/ 601657 h 604038"/>
                <a:gd name="connsiteX4" fmla="*/ 240506 w 1177474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853624 w 1177474"/>
                <a:gd name="connsiteY3" fmla="*/ 604037 h 604038"/>
                <a:gd name="connsiteX4" fmla="*/ 0 w 1177474"/>
                <a:gd name="connsiteY4" fmla="*/ 601657 h 604038"/>
                <a:gd name="connsiteX5" fmla="*/ 240506 w 1177474"/>
                <a:gd name="connsiteY5" fmla="*/ 0 h 604038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104776 h 604839"/>
                <a:gd name="connsiteX4" fmla="*/ 1177474 w 1177474"/>
                <a:gd name="connsiteY4" fmla="*/ 604839 h 604839"/>
                <a:gd name="connsiteX5" fmla="*/ 853624 w 1177474"/>
                <a:gd name="connsiteY5" fmla="*/ 604838 h 604839"/>
                <a:gd name="connsiteX6" fmla="*/ 0 w 1177474"/>
                <a:gd name="connsiteY6" fmla="*/ 602458 h 604839"/>
                <a:gd name="connsiteX7" fmla="*/ 240506 w 1177474"/>
                <a:gd name="connsiteY7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104776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853624 w 1177474"/>
                <a:gd name="connsiteY3" fmla="*/ 604838 h 604838"/>
                <a:gd name="connsiteX4" fmla="*/ 0 w 1177474"/>
                <a:gd name="connsiteY4" fmla="*/ 602458 h 604838"/>
                <a:gd name="connsiteX5" fmla="*/ 240506 w 1177474"/>
                <a:gd name="connsiteY5" fmla="*/ 801 h 604838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917917 w 1177474"/>
                <a:gd name="connsiteY3" fmla="*/ 514351 h 604838"/>
                <a:gd name="connsiteX4" fmla="*/ 853624 w 1177474"/>
                <a:gd name="connsiteY4" fmla="*/ 604838 h 604838"/>
                <a:gd name="connsiteX5" fmla="*/ 0 w 1177474"/>
                <a:gd name="connsiteY5" fmla="*/ 602458 h 604838"/>
                <a:gd name="connsiteX6" fmla="*/ 240506 w 1177474"/>
                <a:gd name="connsiteY6" fmla="*/ 801 h 604838"/>
                <a:gd name="connsiteX0" fmla="*/ 240506 w 1177474"/>
                <a:gd name="connsiteY0" fmla="*/ 801 h 716758"/>
                <a:gd name="connsiteX1" fmla="*/ 1101274 w 1177474"/>
                <a:gd name="connsiteY1" fmla="*/ 0 h 716758"/>
                <a:gd name="connsiteX2" fmla="*/ 1177474 w 1177474"/>
                <a:gd name="connsiteY2" fmla="*/ 104776 h 716758"/>
                <a:gd name="connsiteX3" fmla="*/ 920299 w 1177474"/>
                <a:gd name="connsiteY3" fmla="*/ 716758 h 716758"/>
                <a:gd name="connsiteX4" fmla="*/ 853624 w 1177474"/>
                <a:gd name="connsiteY4" fmla="*/ 604838 h 716758"/>
                <a:gd name="connsiteX5" fmla="*/ 0 w 1177474"/>
                <a:gd name="connsiteY5" fmla="*/ 602458 h 716758"/>
                <a:gd name="connsiteX6" fmla="*/ 240506 w 1177474"/>
                <a:gd name="connsiteY6" fmla="*/ 801 h 716758"/>
                <a:gd name="connsiteX0" fmla="*/ 240506 w 1175093"/>
                <a:gd name="connsiteY0" fmla="*/ 801 h 716758"/>
                <a:gd name="connsiteX1" fmla="*/ 1101274 w 1175093"/>
                <a:gd name="connsiteY1" fmla="*/ 0 h 716758"/>
                <a:gd name="connsiteX2" fmla="*/ 1175093 w 1175093"/>
                <a:gd name="connsiteY2" fmla="*/ 104776 h 716758"/>
                <a:gd name="connsiteX3" fmla="*/ 920299 w 1175093"/>
                <a:gd name="connsiteY3" fmla="*/ 716758 h 716758"/>
                <a:gd name="connsiteX4" fmla="*/ 853624 w 1175093"/>
                <a:gd name="connsiteY4" fmla="*/ 604838 h 716758"/>
                <a:gd name="connsiteX5" fmla="*/ 0 w 1175093"/>
                <a:gd name="connsiteY5" fmla="*/ 602458 h 716758"/>
                <a:gd name="connsiteX6" fmla="*/ 240506 w 1175093"/>
                <a:gd name="connsiteY6" fmla="*/ 801 h 716758"/>
                <a:gd name="connsiteX0" fmla="*/ 240506 w 1175594"/>
                <a:gd name="connsiteY0" fmla="*/ 801 h 716758"/>
                <a:gd name="connsiteX1" fmla="*/ 1101274 w 1175594"/>
                <a:gd name="connsiteY1" fmla="*/ 0 h 716758"/>
                <a:gd name="connsiteX2" fmla="*/ 1175093 w 1175594"/>
                <a:gd name="connsiteY2" fmla="*/ 104776 h 716758"/>
                <a:gd name="connsiteX3" fmla="*/ 920299 w 1175594"/>
                <a:gd name="connsiteY3" fmla="*/ 716758 h 716758"/>
                <a:gd name="connsiteX4" fmla="*/ 853624 w 1175594"/>
                <a:gd name="connsiteY4" fmla="*/ 604838 h 716758"/>
                <a:gd name="connsiteX5" fmla="*/ 0 w 1175594"/>
                <a:gd name="connsiteY5" fmla="*/ 602458 h 716758"/>
                <a:gd name="connsiteX6" fmla="*/ 240506 w 1175594"/>
                <a:gd name="connsiteY6" fmla="*/ 801 h 716758"/>
                <a:gd name="connsiteX0" fmla="*/ 240506 w 1175950"/>
                <a:gd name="connsiteY0" fmla="*/ 801 h 716758"/>
                <a:gd name="connsiteX1" fmla="*/ 1101274 w 1175950"/>
                <a:gd name="connsiteY1" fmla="*/ 0 h 716758"/>
                <a:gd name="connsiteX2" fmla="*/ 1175093 w 1175950"/>
                <a:gd name="connsiteY2" fmla="*/ 104776 h 716758"/>
                <a:gd name="connsiteX3" fmla="*/ 920299 w 1175950"/>
                <a:gd name="connsiteY3" fmla="*/ 716758 h 716758"/>
                <a:gd name="connsiteX4" fmla="*/ 853624 w 1175950"/>
                <a:gd name="connsiteY4" fmla="*/ 604838 h 716758"/>
                <a:gd name="connsiteX5" fmla="*/ 0 w 1175950"/>
                <a:gd name="connsiteY5" fmla="*/ 602458 h 716758"/>
                <a:gd name="connsiteX6" fmla="*/ 240506 w 1175950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196" h="716758">
                  <a:moveTo>
                    <a:pt x="240506" y="801"/>
                  </a:moveTo>
                  <a:lnTo>
                    <a:pt x="1101274" y="0"/>
                  </a:lnTo>
                  <a:cubicBezTo>
                    <a:pt x="1152073" y="1587"/>
                    <a:pt x="1186207" y="62708"/>
                    <a:pt x="1175093" y="104776"/>
                  </a:cubicBezTo>
                  <a:lnTo>
                    <a:pt x="920299" y="716758"/>
                  </a:lnTo>
                  <a:cubicBezTo>
                    <a:pt x="926650" y="669925"/>
                    <a:pt x="902043" y="611188"/>
                    <a:pt x="839336" y="604838"/>
                  </a:cubicBezTo>
                  <a:lnTo>
                    <a:pt x="0" y="602458"/>
                  </a:lnTo>
                  <a:lnTo>
                    <a:pt x="240506" y="80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7">
              <a:extLst>
                <a:ext uri="{FF2B5EF4-FFF2-40B4-BE49-F238E27FC236}">
                  <a16:creationId xmlns:a16="http://schemas.microsoft.com/office/drawing/2014/main" id="{1E27C68D-827A-43D5-881C-3CCFA909326C}"/>
                </a:ext>
              </a:extLst>
            </p:cNvPr>
            <p:cNvSpPr/>
            <p:nvPr/>
          </p:nvSpPr>
          <p:spPr bwMode="auto">
            <a:xfrm flipH="1">
              <a:off x="4565276" y="2107982"/>
              <a:ext cx="1277210" cy="716400"/>
            </a:xfrm>
            <a:custGeom>
              <a:avLst/>
              <a:gdLst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0 w 1177196"/>
                <a:gd name="connsiteY3" fmla="*/ 716758 h 716758"/>
                <a:gd name="connsiteX4" fmla="*/ 0 w 1177196"/>
                <a:gd name="connsiteY4" fmla="*/ 0 h 716758"/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238125 w 1177196"/>
                <a:gd name="connsiteY3" fmla="*/ 602458 h 716758"/>
                <a:gd name="connsiteX4" fmla="*/ 0 w 1177196"/>
                <a:gd name="connsiteY4" fmla="*/ 0 h 716758"/>
                <a:gd name="connsiteX0" fmla="*/ 0 w 1177196"/>
                <a:gd name="connsiteY0" fmla="*/ 340 h 717098"/>
                <a:gd name="connsiteX1" fmla="*/ 932098 w 1177196"/>
                <a:gd name="connsiteY1" fmla="*/ 0 h 717098"/>
                <a:gd name="connsiteX2" fmla="*/ 1177196 w 1177196"/>
                <a:gd name="connsiteY2" fmla="*/ 340 h 717098"/>
                <a:gd name="connsiteX3" fmla="*/ 1177196 w 1177196"/>
                <a:gd name="connsiteY3" fmla="*/ 717098 h 717098"/>
                <a:gd name="connsiteX4" fmla="*/ 238125 w 1177196"/>
                <a:gd name="connsiteY4" fmla="*/ 602798 h 717098"/>
                <a:gd name="connsiteX5" fmla="*/ 0 w 1177196"/>
                <a:gd name="connsiteY5" fmla="*/ 340 h 717098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177196 w 1266096"/>
                <a:gd name="connsiteY2" fmla="*/ 340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266096 w 1266096"/>
                <a:gd name="connsiteY2" fmla="*/ 701223 h 701223"/>
                <a:gd name="connsiteX3" fmla="*/ 238125 w 1266096"/>
                <a:gd name="connsiteY3" fmla="*/ 602798 h 701223"/>
                <a:gd name="connsiteX4" fmla="*/ 0 w 1266096"/>
                <a:gd name="connsiteY4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992423 w 1266096"/>
                <a:gd name="connsiteY2" fmla="*/ 133351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238125 w 1281971"/>
                <a:gd name="connsiteY4" fmla="*/ 602798 h 704398"/>
                <a:gd name="connsiteX5" fmla="*/ 0 w 1281971"/>
                <a:gd name="connsiteY5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5928 w 1281971"/>
                <a:gd name="connsiteY4" fmla="*/ 685237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70065"/>
                <a:gd name="connsiteY0" fmla="*/ 340 h 692691"/>
                <a:gd name="connsiteX1" fmla="*/ 916223 w 1270065"/>
                <a:gd name="connsiteY1" fmla="*/ 0 h 692691"/>
                <a:gd name="connsiteX2" fmla="*/ 1027348 w 1270065"/>
                <a:gd name="connsiteY2" fmla="*/ 98426 h 692691"/>
                <a:gd name="connsiteX3" fmla="*/ 1270065 w 1270065"/>
                <a:gd name="connsiteY3" fmla="*/ 692691 h 692691"/>
                <a:gd name="connsiteX4" fmla="*/ 1103547 w 1270065"/>
                <a:gd name="connsiteY4" fmla="*/ 593924 h 692691"/>
                <a:gd name="connsiteX5" fmla="*/ 238125 w 1270065"/>
                <a:gd name="connsiteY5" fmla="*/ 602798 h 692691"/>
                <a:gd name="connsiteX6" fmla="*/ 0 w 1270065"/>
                <a:gd name="connsiteY6" fmla="*/ 340 h 692691"/>
                <a:gd name="connsiteX0" fmla="*/ 0 w 1274828"/>
                <a:gd name="connsiteY0" fmla="*/ 340 h 688008"/>
                <a:gd name="connsiteX1" fmla="*/ 916223 w 1274828"/>
                <a:gd name="connsiteY1" fmla="*/ 0 h 688008"/>
                <a:gd name="connsiteX2" fmla="*/ 1027348 w 1274828"/>
                <a:gd name="connsiteY2" fmla="*/ 98426 h 688008"/>
                <a:gd name="connsiteX3" fmla="*/ 1274828 w 1274828"/>
                <a:gd name="connsiteY3" fmla="*/ 688008 h 688008"/>
                <a:gd name="connsiteX4" fmla="*/ 1103547 w 1274828"/>
                <a:gd name="connsiteY4" fmla="*/ 593924 h 688008"/>
                <a:gd name="connsiteX5" fmla="*/ 238125 w 1274828"/>
                <a:gd name="connsiteY5" fmla="*/ 602798 h 688008"/>
                <a:gd name="connsiteX6" fmla="*/ 0 w 1274828"/>
                <a:gd name="connsiteY6" fmla="*/ 340 h 688008"/>
                <a:gd name="connsiteX0" fmla="*/ 0 w 1277210"/>
                <a:gd name="connsiteY0" fmla="*/ 340 h 692690"/>
                <a:gd name="connsiteX1" fmla="*/ 916223 w 1277210"/>
                <a:gd name="connsiteY1" fmla="*/ 0 h 692690"/>
                <a:gd name="connsiteX2" fmla="*/ 1027348 w 1277210"/>
                <a:gd name="connsiteY2" fmla="*/ 98426 h 692690"/>
                <a:gd name="connsiteX3" fmla="*/ 1277210 w 1277210"/>
                <a:gd name="connsiteY3" fmla="*/ 692690 h 692690"/>
                <a:gd name="connsiteX4" fmla="*/ 1103547 w 1277210"/>
                <a:gd name="connsiteY4" fmla="*/ 593924 h 692690"/>
                <a:gd name="connsiteX5" fmla="*/ 238125 w 1277210"/>
                <a:gd name="connsiteY5" fmla="*/ 602798 h 692690"/>
                <a:gd name="connsiteX6" fmla="*/ 0 w 1277210"/>
                <a:gd name="connsiteY6" fmla="*/ 340 h 692690"/>
                <a:gd name="connsiteX0" fmla="*/ 0 w 1281972"/>
                <a:gd name="connsiteY0" fmla="*/ 340 h 699714"/>
                <a:gd name="connsiteX1" fmla="*/ 916223 w 1281972"/>
                <a:gd name="connsiteY1" fmla="*/ 0 h 699714"/>
                <a:gd name="connsiteX2" fmla="*/ 1027348 w 1281972"/>
                <a:gd name="connsiteY2" fmla="*/ 98426 h 699714"/>
                <a:gd name="connsiteX3" fmla="*/ 1281972 w 1281972"/>
                <a:gd name="connsiteY3" fmla="*/ 699714 h 699714"/>
                <a:gd name="connsiteX4" fmla="*/ 1103547 w 1281972"/>
                <a:gd name="connsiteY4" fmla="*/ 593924 h 699714"/>
                <a:gd name="connsiteX5" fmla="*/ 238125 w 1281972"/>
                <a:gd name="connsiteY5" fmla="*/ 602798 h 699714"/>
                <a:gd name="connsiteX6" fmla="*/ 0 w 1281972"/>
                <a:gd name="connsiteY6" fmla="*/ 340 h 699714"/>
                <a:gd name="connsiteX0" fmla="*/ 0 w 1277210"/>
                <a:gd name="connsiteY0" fmla="*/ 340 h 702055"/>
                <a:gd name="connsiteX1" fmla="*/ 916223 w 1277210"/>
                <a:gd name="connsiteY1" fmla="*/ 0 h 702055"/>
                <a:gd name="connsiteX2" fmla="*/ 1027348 w 1277210"/>
                <a:gd name="connsiteY2" fmla="*/ 98426 h 702055"/>
                <a:gd name="connsiteX3" fmla="*/ 1277210 w 1277210"/>
                <a:gd name="connsiteY3" fmla="*/ 702055 h 702055"/>
                <a:gd name="connsiteX4" fmla="*/ 1103547 w 1277210"/>
                <a:gd name="connsiteY4" fmla="*/ 593924 h 702055"/>
                <a:gd name="connsiteX5" fmla="*/ 238125 w 1277210"/>
                <a:gd name="connsiteY5" fmla="*/ 602798 h 702055"/>
                <a:gd name="connsiteX6" fmla="*/ 0 w 1277210"/>
                <a:gd name="connsiteY6" fmla="*/ 340 h 70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210" h="702055">
                  <a:moveTo>
                    <a:pt x="0" y="340"/>
                  </a:moveTo>
                  <a:lnTo>
                    <a:pt x="916223" y="0"/>
                  </a:lnTo>
                  <a:cubicBezTo>
                    <a:pt x="992423" y="1059"/>
                    <a:pt x="1001948" y="41051"/>
                    <a:pt x="1027348" y="98426"/>
                  </a:cubicBezTo>
                  <a:lnTo>
                    <a:pt x="1277210" y="702055"/>
                  </a:lnTo>
                  <a:cubicBezTo>
                    <a:pt x="1232022" y="571576"/>
                    <a:pt x="1172547" y="593287"/>
                    <a:pt x="1103547" y="593924"/>
                  </a:cubicBezTo>
                  <a:lnTo>
                    <a:pt x="238125" y="602798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7">
              <a:extLst>
                <a:ext uri="{FF2B5EF4-FFF2-40B4-BE49-F238E27FC236}">
                  <a16:creationId xmlns:a16="http://schemas.microsoft.com/office/drawing/2014/main" id="{69F58918-E5BC-45AD-9C14-3D5D4360EF53}"/>
                </a:ext>
              </a:extLst>
            </p:cNvPr>
            <p:cNvSpPr/>
            <p:nvPr/>
          </p:nvSpPr>
          <p:spPr bwMode="auto">
            <a:xfrm flipH="1">
              <a:off x="3874714" y="3743698"/>
              <a:ext cx="1277210" cy="716400"/>
            </a:xfrm>
            <a:custGeom>
              <a:avLst/>
              <a:gdLst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0 w 1177196"/>
                <a:gd name="connsiteY3" fmla="*/ 716758 h 716758"/>
                <a:gd name="connsiteX4" fmla="*/ 0 w 1177196"/>
                <a:gd name="connsiteY4" fmla="*/ 0 h 716758"/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238125 w 1177196"/>
                <a:gd name="connsiteY3" fmla="*/ 602458 h 716758"/>
                <a:gd name="connsiteX4" fmla="*/ 0 w 1177196"/>
                <a:gd name="connsiteY4" fmla="*/ 0 h 716758"/>
                <a:gd name="connsiteX0" fmla="*/ 0 w 1177196"/>
                <a:gd name="connsiteY0" fmla="*/ 340 h 717098"/>
                <a:gd name="connsiteX1" fmla="*/ 932098 w 1177196"/>
                <a:gd name="connsiteY1" fmla="*/ 0 h 717098"/>
                <a:gd name="connsiteX2" fmla="*/ 1177196 w 1177196"/>
                <a:gd name="connsiteY2" fmla="*/ 340 h 717098"/>
                <a:gd name="connsiteX3" fmla="*/ 1177196 w 1177196"/>
                <a:gd name="connsiteY3" fmla="*/ 717098 h 717098"/>
                <a:gd name="connsiteX4" fmla="*/ 238125 w 1177196"/>
                <a:gd name="connsiteY4" fmla="*/ 602798 h 717098"/>
                <a:gd name="connsiteX5" fmla="*/ 0 w 1177196"/>
                <a:gd name="connsiteY5" fmla="*/ 340 h 717098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177196 w 1266096"/>
                <a:gd name="connsiteY2" fmla="*/ 340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266096 w 1266096"/>
                <a:gd name="connsiteY2" fmla="*/ 701223 h 701223"/>
                <a:gd name="connsiteX3" fmla="*/ 238125 w 1266096"/>
                <a:gd name="connsiteY3" fmla="*/ 602798 h 701223"/>
                <a:gd name="connsiteX4" fmla="*/ 0 w 1266096"/>
                <a:gd name="connsiteY4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992423 w 1266096"/>
                <a:gd name="connsiteY2" fmla="*/ 133351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238125 w 1281971"/>
                <a:gd name="connsiteY4" fmla="*/ 602798 h 704398"/>
                <a:gd name="connsiteX5" fmla="*/ 0 w 1281971"/>
                <a:gd name="connsiteY5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5928 w 1281971"/>
                <a:gd name="connsiteY4" fmla="*/ 685237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70065"/>
                <a:gd name="connsiteY0" fmla="*/ 340 h 692691"/>
                <a:gd name="connsiteX1" fmla="*/ 916223 w 1270065"/>
                <a:gd name="connsiteY1" fmla="*/ 0 h 692691"/>
                <a:gd name="connsiteX2" fmla="*/ 1027348 w 1270065"/>
                <a:gd name="connsiteY2" fmla="*/ 98426 h 692691"/>
                <a:gd name="connsiteX3" fmla="*/ 1270065 w 1270065"/>
                <a:gd name="connsiteY3" fmla="*/ 692691 h 692691"/>
                <a:gd name="connsiteX4" fmla="*/ 1103547 w 1270065"/>
                <a:gd name="connsiteY4" fmla="*/ 593924 h 692691"/>
                <a:gd name="connsiteX5" fmla="*/ 238125 w 1270065"/>
                <a:gd name="connsiteY5" fmla="*/ 602798 h 692691"/>
                <a:gd name="connsiteX6" fmla="*/ 0 w 1270065"/>
                <a:gd name="connsiteY6" fmla="*/ 340 h 692691"/>
                <a:gd name="connsiteX0" fmla="*/ 0 w 1274828"/>
                <a:gd name="connsiteY0" fmla="*/ 340 h 688008"/>
                <a:gd name="connsiteX1" fmla="*/ 916223 w 1274828"/>
                <a:gd name="connsiteY1" fmla="*/ 0 h 688008"/>
                <a:gd name="connsiteX2" fmla="*/ 1027348 w 1274828"/>
                <a:gd name="connsiteY2" fmla="*/ 98426 h 688008"/>
                <a:gd name="connsiteX3" fmla="*/ 1274828 w 1274828"/>
                <a:gd name="connsiteY3" fmla="*/ 688008 h 688008"/>
                <a:gd name="connsiteX4" fmla="*/ 1103547 w 1274828"/>
                <a:gd name="connsiteY4" fmla="*/ 593924 h 688008"/>
                <a:gd name="connsiteX5" fmla="*/ 238125 w 1274828"/>
                <a:gd name="connsiteY5" fmla="*/ 602798 h 688008"/>
                <a:gd name="connsiteX6" fmla="*/ 0 w 1274828"/>
                <a:gd name="connsiteY6" fmla="*/ 340 h 688008"/>
                <a:gd name="connsiteX0" fmla="*/ 0 w 1277210"/>
                <a:gd name="connsiteY0" fmla="*/ 340 h 692690"/>
                <a:gd name="connsiteX1" fmla="*/ 916223 w 1277210"/>
                <a:gd name="connsiteY1" fmla="*/ 0 h 692690"/>
                <a:gd name="connsiteX2" fmla="*/ 1027348 w 1277210"/>
                <a:gd name="connsiteY2" fmla="*/ 98426 h 692690"/>
                <a:gd name="connsiteX3" fmla="*/ 1277210 w 1277210"/>
                <a:gd name="connsiteY3" fmla="*/ 692690 h 692690"/>
                <a:gd name="connsiteX4" fmla="*/ 1103547 w 1277210"/>
                <a:gd name="connsiteY4" fmla="*/ 593924 h 692690"/>
                <a:gd name="connsiteX5" fmla="*/ 238125 w 1277210"/>
                <a:gd name="connsiteY5" fmla="*/ 602798 h 692690"/>
                <a:gd name="connsiteX6" fmla="*/ 0 w 1277210"/>
                <a:gd name="connsiteY6" fmla="*/ 340 h 692690"/>
                <a:gd name="connsiteX0" fmla="*/ 0 w 1281972"/>
                <a:gd name="connsiteY0" fmla="*/ 340 h 699714"/>
                <a:gd name="connsiteX1" fmla="*/ 916223 w 1281972"/>
                <a:gd name="connsiteY1" fmla="*/ 0 h 699714"/>
                <a:gd name="connsiteX2" fmla="*/ 1027348 w 1281972"/>
                <a:gd name="connsiteY2" fmla="*/ 98426 h 699714"/>
                <a:gd name="connsiteX3" fmla="*/ 1281972 w 1281972"/>
                <a:gd name="connsiteY3" fmla="*/ 699714 h 699714"/>
                <a:gd name="connsiteX4" fmla="*/ 1103547 w 1281972"/>
                <a:gd name="connsiteY4" fmla="*/ 593924 h 699714"/>
                <a:gd name="connsiteX5" fmla="*/ 238125 w 1281972"/>
                <a:gd name="connsiteY5" fmla="*/ 602798 h 699714"/>
                <a:gd name="connsiteX6" fmla="*/ 0 w 1281972"/>
                <a:gd name="connsiteY6" fmla="*/ 340 h 699714"/>
                <a:gd name="connsiteX0" fmla="*/ 0 w 1277210"/>
                <a:gd name="connsiteY0" fmla="*/ 340 h 702055"/>
                <a:gd name="connsiteX1" fmla="*/ 916223 w 1277210"/>
                <a:gd name="connsiteY1" fmla="*/ 0 h 702055"/>
                <a:gd name="connsiteX2" fmla="*/ 1027348 w 1277210"/>
                <a:gd name="connsiteY2" fmla="*/ 98426 h 702055"/>
                <a:gd name="connsiteX3" fmla="*/ 1277210 w 1277210"/>
                <a:gd name="connsiteY3" fmla="*/ 702055 h 702055"/>
                <a:gd name="connsiteX4" fmla="*/ 1103547 w 1277210"/>
                <a:gd name="connsiteY4" fmla="*/ 593924 h 702055"/>
                <a:gd name="connsiteX5" fmla="*/ 238125 w 1277210"/>
                <a:gd name="connsiteY5" fmla="*/ 602798 h 702055"/>
                <a:gd name="connsiteX6" fmla="*/ 0 w 1277210"/>
                <a:gd name="connsiteY6" fmla="*/ 340 h 70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210" h="702055">
                  <a:moveTo>
                    <a:pt x="0" y="340"/>
                  </a:moveTo>
                  <a:lnTo>
                    <a:pt x="916223" y="0"/>
                  </a:lnTo>
                  <a:cubicBezTo>
                    <a:pt x="992423" y="1059"/>
                    <a:pt x="1001948" y="41051"/>
                    <a:pt x="1027348" y="98426"/>
                  </a:cubicBezTo>
                  <a:lnTo>
                    <a:pt x="1277210" y="702055"/>
                  </a:lnTo>
                  <a:cubicBezTo>
                    <a:pt x="1232022" y="571576"/>
                    <a:pt x="1172547" y="593287"/>
                    <a:pt x="1103547" y="593924"/>
                  </a:cubicBezTo>
                  <a:lnTo>
                    <a:pt x="238125" y="602798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7">
              <a:extLst>
                <a:ext uri="{FF2B5EF4-FFF2-40B4-BE49-F238E27FC236}">
                  <a16:creationId xmlns:a16="http://schemas.microsoft.com/office/drawing/2014/main" id="{01A7D875-96BD-43EC-B17C-49ECB72A174A}"/>
                </a:ext>
              </a:extLst>
            </p:cNvPr>
            <p:cNvSpPr/>
            <p:nvPr/>
          </p:nvSpPr>
          <p:spPr bwMode="auto">
            <a:xfrm flipH="1">
              <a:off x="3217490" y="5384176"/>
              <a:ext cx="1277210" cy="716400"/>
            </a:xfrm>
            <a:custGeom>
              <a:avLst/>
              <a:gdLst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0 w 1177196"/>
                <a:gd name="connsiteY3" fmla="*/ 716758 h 716758"/>
                <a:gd name="connsiteX4" fmla="*/ 0 w 1177196"/>
                <a:gd name="connsiteY4" fmla="*/ 0 h 716758"/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238125 w 1177196"/>
                <a:gd name="connsiteY3" fmla="*/ 602458 h 716758"/>
                <a:gd name="connsiteX4" fmla="*/ 0 w 1177196"/>
                <a:gd name="connsiteY4" fmla="*/ 0 h 716758"/>
                <a:gd name="connsiteX0" fmla="*/ 0 w 1177196"/>
                <a:gd name="connsiteY0" fmla="*/ 340 h 717098"/>
                <a:gd name="connsiteX1" fmla="*/ 932098 w 1177196"/>
                <a:gd name="connsiteY1" fmla="*/ 0 h 717098"/>
                <a:gd name="connsiteX2" fmla="*/ 1177196 w 1177196"/>
                <a:gd name="connsiteY2" fmla="*/ 340 h 717098"/>
                <a:gd name="connsiteX3" fmla="*/ 1177196 w 1177196"/>
                <a:gd name="connsiteY3" fmla="*/ 717098 h 717098"/>
                <a:gd name="connsiteX4" fmla="*/ 238125 w 1177196"/>
                <a:gd name="connsiteY4" fmla="*/ 602798 h 717098"/>
                <a:gd name="connsiteX5" fmla="*/ 0 w 1177196"/>
                <a:gd name="connsiteY5" fmla="*/ 340 h 717098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177196 w 1266096"/>
                <a:gd name="connsiteY2" fmla="*/ 340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266096 w 1266096"/>
                <a:gd name="connsiteY2" fmla="*/ 701223 h 701223"/>
                <a:gd name="connsiteX3" fmla="*/ 238125 w 1266096"/>
                <a:gd name="connsiteY3" fmla="*/ 602798 h 701223"/>
                <a:gd name="connsiteX4" fmla="*/ 0 w 1266096"/>
                <a:gd name="connsiteY4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992423 w 1266096"/>
                <a:gd name="connsiteY2" fmla="*/ 133351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238125 w 1281971"/>
                <a:gd name="connsiteY4" fmla="*/ 602798 h 704398"/>
                <a:gd name="connsiteX5" fmla="*/ 0 w 1281971"/>
                <a:gd name="connsiteY5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5928 w 1281971"/>
                <a:gd name="connsiteY4" fmla="*/ 685237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70065"/>
                <a:gd name="connsiteY0" fmla="*/ 340 h 692691"/>
                <a:gd name="connsiteX1" fmla="*/ 916223 w 1270065"/>
                <a:gd name="connsiteY1" fmla="*/ 0 h 692691"/>
                <a:gd name="connsiteX2" fmla="*/ 1027348 w 1270065"/>
                <a:gd name="connsiteY2" fmla="*/ 98426 h 692691"/>
                <a:gd name="connsiteX3" fmla="*/ 1270065 w 1270065"/>
                <a:gd name="connsiteY3" fmla="*/ 692691 h 692691"/>
                <a:gd name="connsiteX4" fmla="*/ 1103547 w 1270065"/>
                <a:gd name="connsiteY4" fmla="*/ 593924 h 692691"/>
                <a:gd name="connsiteX5" fmla="*/ 238125 w 1270065"/>
                <a:gd name="connsiteY5" fmla="*/ 602798 h 692691"/>
                <a:gd name="connsiteX6" fmla="*/ 0 w 1270065"/>
                <a:gd name="connsiteY6" fmla="*/ 340 h 692691"/>
                <a:gd name="connsiteX0" fmla="*/ 0 w 1274828"/>
                <a:gd name="connsiteY0" fmla="*/ 340 h 688008"/>
                <a:gd name="connsiteX1" fmla="*/ 916223 w 1274828"/>
                <a:gd name="connsiteY1" fmla="*/ 0 h 688008"/>
                <a:gd name="connsiteX2" fmla="*/ 1027348 w 1274828"/>
                <a:gd name="connsiteY2" fmla="*/ 98426 h 688008"/>
                <a:gd name="connsiteX3" fmla="*/ 1274828 w 1274828"/>
                <a:gd name="connsiteY3" fmla="*/ 688008 h 688008"/>
                <a:gd name="connsiteX4" fmla="*/ 1103547 w 1274828"/>
                <a:gd name="connsiteY4" fmla="*/ 593924 h 688008"/>
                <a:gd name="connsiteX5" fmla="*/ 238125 w 1274828"/>
                <a:gd name="connsiteY5" fmla="*/ 602798 h 688008"/>
                <a:gd name="connsiteX6" fmla="*/ 0 w 1274828"/>
                <a:gd name="connsiteY6" fmla="*/ 340 h 688008"/>
                <a:gd name="connsiteX0" fmla="*/ 0 w 1277210"/>
                <a:gd name="connsiteY0" fmla="*/ 340 h 692690"/>
                <a:gd name="connsiteX1" fmla="*/ 916223 w 1277210"/>
                <a:gd name="connsiteY1" fmla="*/ 0 h 692690"/>
                <a:gd name="connsiteX2" fmla="*/ 1027348 w 1277210"/>
                <a:gd name="connsiteY2" fmla="*/ 98426 h 692690"/>
                <a:gd name="connsiteX3" fmla="*/ 1277210 w 1277210"/>
                <a:gd name="connsiteY3" fmla="*/ 692690 h 692690"/>
                <a:gd name="connsiteX4" fmla="*/ 1103547 w 1277210"/>
                <a:gd name="connsiteY4" fmla="*/ 593924 h 692690"/>
                <a:gd name="connsiteX5" fmla="*/ 238125 w 1277210"/>
                <a:gd name="connsiteY5" fmla="*/ 602798 h 692690"/>
                <a:gd name="connsiteX6" fmla="*/ 0 w 1277210"/>
                <a:gd name="connsiteY6" fmla="*/ 340 h 692690"/>
                <a:gd name="connsiteX0" fmla="*/ 0 w 1281972"/>
                <a:gd name="connsiteY0" fmla="*/ 340 h 699714"/>
                <a:gd name="connsiteX1" fmla="*/ 916223 w 1281972"/>
                <a:gd name="connsiteY1" fmla="*/ 0 h 699714"/>
                <a:gd name="connsiteX2" fmla="*/ 1027348 w 1281972"/>
                <a:gd name="connsiteY2" fmla="*/ 98426 h 699714"/>
                <a:gd name="connsiteX3" fmla="*/ 1281972 w 1281972"/>
                <a:gd name="connsiteY3" fmla="*/ 699714 h 699714"/>
                <a:gd name="connsiteX4" fmla="*/ 1103547 w 1281972"/>
                <a:gd name="connsiteY4" fmla="*/ 593924 h 699714"/>
                <a:gd name="connsiteX5" fmla="*/ 238125 w 1281972"/>
                <a:gd name="connsiteY5" fmla="*/ 602798 h 699714"/>
                <a:gd name="connsiteX6" fmla="*/ 0 w 1281972"/>
                <a:gd name="connsiteY6" fmla="*/ 340 h 699714"/>
                <a:gd name="connsiteX0" fmla="*/ 0 w 1277210"/>
                <a:gd name="connsiteY0" fmla="*/ 340 h 702055"/>
                <a:gd name="connsiteX1" fmla="*/ 916223 w 1277210"/>
                <a:gd name="connsiteY1" fmla="*/ 0 h 702055"/>
                <a:gd name="connsiteX2" fmla="*/ 1027348 w 1277210"/>
                <a:gd name="connsiteY2" fmla="*/ 98426 h 702055"/>
                <a:gd name="connsiteX3" fmla="*/ 1277210 w 1277210"/>
                <a:gd name="connsiteY3" fmla="*/ 702055 h 702055"/>
                <a:gd name="connsiteX4" fmla="*/ 1103547 w 1277210"/>
                <a:gd name="connsiteY4" fmla="*/ 593924 h 702055"/>
                <a:gd name="connsiteX5" fmla="*/ 238125 w 1277210"/>
                <a:gd name="connsiteY5" fmla="*/ 602798 h 702055"/>
                <a:gd name="connsiteX6" fmla="*/ 0 w 1277210"/>
                <a:gd name="connsiteY6" fmla="*/ 340 h 70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210" h="702055">
                  <a:moveTo>
                    <a:pt x="0" y="340"/>
                  </a:moveTo>
                  <a:lnTo>
                    <a:pt x="916223" y="0"/>
                  </a:lnTo>
                  <a:cubicBezTo>
                    <a:pt x="992423" y="1059"/>
                    <a:pt x="1001948" y="41051"/>
                    <a:pt x="1027348" y="98426"/>
                  </a:cubicBezTo>
                  <a:lnTo>
                    <a:pt x="1277210" y="702055"/>
                  </a:lnTo>
                  <a:cubicBezTo>
                    <a:pt x="1232022" y="571576"/>
                    <a:pt x="1172547" y="593287"/>
                    <a:pt x="1103547" y="593924"/>
                  </a:cubicBezTo>
                  <a:lnTo>
                    <a:pt x="238125" y="602798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Rectangle 7">
              <a:extLst>
                <a:ext uri="{FF2B5EF4-FFF2-40B4-BE49-F238E27FC236}">
                  <a16:creationId xmlns:a16="http://schemas.microsoft.com/office/drawing/2014/main" id="{031AD230-78FC-440B-9E8A-60B092950CE2}"/>
                </a:ext>
              </a:extLst>
            </p:cNvPr>
            <p:cNvSpPr/>
            <p:nvPr/>
          </p:nvSpPr>
          <p:spPr bwMode="auto">
            <a:xfrm>
              <a:off x="4576323" y="2689300"/>
              <a:ext cx="187125" cy="213225"/>
            </a:xfrm>
            <a:custGeom>
              <a:avLst/>
              <a:gdLst>
                <a:gd name="connsiteX0" fmla="*/ 0 w 169070"/>
                <a:gd name="connsiteY0" fmla="*/ 0 h 208454"/>
                <a:gd name="connsiteX1" fmla="*/ 169070 w 169070"/>
                <a:gd name="connsiteY1" fmla="*/ 0 h 208454"/>
                <a:gd name="connsiteX2" fmla="*/ 169070 w 169070"/>
                <a:gd name="connsiteY2" fmla="*/ 208454 h 208454"/>
                <a:gd name="connsiteX3" fmla="*/ 0 w 169070"/>
                <a:gd name="connsiteY3" fmla="*/ 208454 h 208454"/>
                <a:gd name="connsiteX4" fmla="*/ 0 w 169070"/>
                <a:gd name="connsiteY4" fmla="*/ 0 h 208454"/>
                <a:gd name="connsiteX0" fmla="*/ 3079 w 172149"/>
                <a:gd name="connsiteY0" fmla="*/ 0 h 208454"/>
                <a:gd name="connsiteX1" fmla="*/ 172149 w 172149"/>
                <a:gd name="connsiteY1" fmla="*/ 0 h 208454"/>
                <a:gd name="connsiteX2" fmla="*/ 172149 w 172149"/>
                <a:gd name="connsiteY2" fmla="*/ 208454 h 208454"/>
                <a:gd name="connsiteX3" fmla="*/ 3079 w 172149"/>
                <a:gd name="connsiteY3" fmla="*/ 208454 h 208454"/>
                <a:gd name="connsiteX4" fmla="*/ 0 w 172149"/>
                <a:gd name="connsiteY4" fmla="*/ 120351 h 208454"/>
                <a:gd name="connsiteX5" fmla="*/ 3079 w 172149"/>
                <a:gd name="connsiteY5" fmla="*/ 0 h 208454"/>
                <a:gd name="connsiteX0" fmla="*/ 19748 w 188818"/>
                <a:gd name="connsiteY0" fmla="*/ 0 h 208454"/>
                <a:gd name="connsiteX1" fmla="*/ 188818 w 188818"/>
                <a:gd name="connsiteY1" fmla="*/ 0 h 208454"/>
                <a:gd name="connsiteX2" fmla="*/ 188818 w 188818"/>
                <a:gd name="connsiteY2" fmla="*/ 208454 h 208454"/>
                <a:gd name="connsiteX3" fmla="*/ 19748 w 188818"/>
                <a:gd name="connsiteY3" fmla="*/ 208454 h 208454"/>
                <a:gd name="connsiteX4" fmla="*/ 0 w 188818"/>
                <a:gd name="connsiteY4" fmla="*/ 103683 h 208454"/>
                <a:gd name="connsiteX5" fmla="*/ 19748 w 188818"/>
                <a:gd name="connsiteY5" fmla="*/ 0 h 208454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19748 w 188818"/>
                <a:gd name="connsiteY4" fmla="*/ 208454 h 208458"/>
                <a:gd name="connsiteX5" fmla="*/ 0 w 188818"/>
                <a:gd name="connsiteY5" fmla="*/ 103683 h 208458"/>
                <a:gd name="connsiteX6" fmla="*/ 19748 w 188818"/>
                <a:gd name="connsiteY6" fmla="*/ 0 h 208458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0 w 188818"/>
                <a:gd name="connsiteY4" fmla="*/ 103683 h 208458"/>
                <a:gd name="connsiteX5" fmla="*/ 19748 w 188818"/>
                <a:gd name="connsiteY5" fmla="*/ 0 h 208458"/>
                <a:gd name="connsiteX0" fmla="*/ 20057 w 189127"/>
                <a:gd name="connsiteY0" fmla="*/ 0 h 208458"/>
                <a:gd name="connsiteX1" fmla="*/ 189127 w 189127"/>
                <a:gd name="connsiteY1" fmla="*/ 0 h 208458"/>
                <a:gd name="connsiteX2" fmla="*/ 189127 w 189127"/>
                <a:gd name="connsiteY2" fmla="*/ 208454 h 208458"/>
                <a:gd name="connsiteX3" fmla="*/ 97941 w 189127"/>
                <a:gd name="connsiteY3" fmla="*/ 208458 h 208458"/>
                <a:gd name="connsiteX4" fmla="*/ 309 w 189127"/>
                <a:gd name="connsiteY4" fmla="*/ 103683 h 208458"/>
                <a:gd name="connsiteX5" fmla="*/ 20057 w 189127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189504 w 189504"/>
                <a:gd name="connsiteY2" fmla="*/ 208454 h 208458"/>
                <a:gd name="connsiteX3" fmla="*/ 98318 w 189504"/>
                <a:gd name="connsiteY3" fmla="*/ 208458 h 208458"/>
                <a:gd name="connsiteX4" fmla="*/ 686 w 189504"/>
                <a:gd name="connsiteY4" fmla="*/ 103683 h 208458"/>
                <a:gd name="connsiteX5" fmla="*/ 20434 w 189504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98318 w 189504"/>
                <a:gd name="connsiteY2" fmla="*/ 208458 h 208458"/>
                <a:gd name="connsiteX3" fmla="*/ 686 w 189504"/>
                <a:gd name="connsiteY3" fmla="*/ 103683 h 208458"/>
                <a:gd name="connsiteX4" fmla="*/ 20434 w 189504"/>
                <a:gd name="connsiteY4" fmla="*/ 0 h 208458"/>
                <a:gd name="connsiteX0" fmla="*/ 686 w 189504"/>
                <a:gd name="connsiteY0" fmla="*/ 105987 h 210762"/>
                <a:gd name="connsiteX1" fmla="*/ 189504 w 189504"/>
                <a:gd name="connsiteY1" fmla="*/ 2304 h 210762"/>
                <a:gd name="connsiteX2" fmla="*/ 98318 w 189504"/>
                <a:gd name="connsiteY2" fmla="*/ 210762 h 210762"/>
                <a:gd name="connsiteX3" fmla="*/ 686 w 189504"/>
                <a:gd name="connsiteY3" fmla="*/ 105987 h 210762"/>
                <a:gd name="connsiteX0" fmla="*/ 686 w 189504"/>
                <a:gd name="connsiteY0" fmla="*/ 106540 h 211315"/>
                <a:gd name="connsiteX1" fmla="*/ 189504 w 189504"/>
                <a:gd name="connsiteY1" fmla="*/ 2857 h 211315"/>
                <a:gd name="connsiteX2" fmla="*/ 98318 w 189504"/>
                <a:gd name="connsiteY2" fmla="*/ 211315 h 211315"/>
                <a:gd name="connsiteX3" fmla="*/ 686 w 189504"/>
                <a:gd name="connsiteY3" fmla="*/ 106540 h 211315"/>
                <a:gd name="connsiteX0" fmla="*/ 686 w 189504"/>
                <a:gd name="connsiteY0" fmla="*/ 109799 h 214574"/>
                <a:gd name="connsiteX1" fmla="*/ 189504 w 189504"/>
                <a:gd name="connsiteY1" fmla="*/ 6116 h 214574"/>
                <a:gd name="connsiteX2" fmla="*/ 98318 w 189504"/>
                <a:gd name="connsiteY2" fmla="*/ 214574 h 214574"/>
                <a:gd name="connsiteX3" fmla="*/ 686 w 189504"/>
                <a:gd name="connsiteY3" fmla="*/ 109799 h 214574"/>
                <a:gd name="connsiteX0" fmla="*/ 1862 w 190680"/>
                <a:gd name="connsiteY0" fmla="*/ 109799 h 214574"/>
                <a:gd name="connsiteX1" fmla="*/ 190680 w 190680"/>
                <a:gd name="connsiteY1" fmla="*/ 6116 h 214574"/>
                <a:gd name="connsiteX2" fmla="*/ 99494 w 190680"/>
                <a:gd name="connsiteY2" fmla="*/ 214574 h 214574"/>
                <a:gd name="connsiteX3" fmla="*/ 1862 w 190680"/>
                <a:gd name="connsiteY3" fmla="*/ 109799 h 214574"/>
                <a:gd name="connsiteX0" fmla="*/ 1862 w 190680"/>
                <a:gd name="connsiteY0" fmla="*/ 106301 h 211076"/>
                <a:gd name="connsiteX1" fmla="*/ 190680 w 190680"/>
                <a:gd name="connsiteY1" fmla="*/ 2618 h 211076"/>
                <a:gd name="connsiteX2" fmla="*/ 99494 w 190680"/>
                <a:gd name="connsiteY2" fmla="*/ 211076 h 211076"/>
                <a:gd name="connsiteX3" fmla="*/ 1862 w 190680"/>
                <a:gd name="connsiteY3" fmla="*/ 106301 h 211076"/>
                <a:gd name="connsiteX0" fmla="*/ 2479 w 179391"/>
                <a:gd name="connsiteY0" fmla="*/ 87386 h 213592"/>
                <a:gd name="connsiteX1" fmla="*/ 179391 w 179391"/>
                <a:gd name="connsiteY1" fmla="*/ 5134 h 213592"/>
                <a:gd name="connsiteX2" fmla="*/ 88205 w 179391"/>
                <a:gd name="connsiteY2" fmla="*/ 213592 h 213592"/>
                <a:gd name="connsiteX3" fmla="*/ 2479 w 179391"/>
                <a:gd name="connsiteY3" fmla="*/ 87386 h 213592"/>
                <a:gd name="connsiteX0" fmla="*/ 6866 w 183778"/>
                <a:gd name="connsiteY0" fmla="*/ 87386 h 213592"/>
                <a:gd name="connsiteX1" fmla="*/ 183778 w 183778"/>
                <a:gd name="connsiteY1" fmla="*/ 5134 h 213592"/>
                <a:gd name="connsiteX2" fmla="*/ 92592 w 183778"/>
                <a:gd name="connsiteY2" fmla="*/ 213592 h 213592"/>
                <a:gd name="connsiteX3" fmla="*/ 6866 w 183778"/>
                <a:gd name="connsiteY3" fmla="*/ 87386 h 213592"/>
                <a:gd name="connsiteX0" fmla="*/ 7955 w 184867"/>
                <a:gd name="connsiteY0" fmla="*/ 87386 h 213592"/>
                <a:gd name="connsiteX1" fmla="*/ 184867 w 184867"/>
                <a:gd name="connsiteY1" fmla="*/ 5134 h 213592"/>
                <a:gd name="connsiteX2" fmla="*/ 93681 w 184867"/>
                <a:gd name="connsiteY2" fmla="*/ 213592 h 213592"/>
                <a:gd name="connsiteX3" fmla="*/ 7955 w 184867"/>
                <a:gd name="connsiteY3" fmla="*/ 87386 h 213592"/>
                <a:gd name="connsiteX0" fmla="*/ 7331 w 189005"/>
                <a:gd name="connsiteY0" fmla="*/ 87386 h 213592"/>
                <a:gd name="connsiteX1" fmla="*/ 189005 w 189005"/>
                <a:gd name="connsiteY1" fmla="*/ 5134 h 213592"/>
                <a:gd name="connsiteX2" fmla="*/ 97819 w 189005"/>
                <a:gd name="connsiteY2" fmla="*/ 213592 h 213592"/>
                <a:gd name="connsiteX3" fmla="*/ 7331 w 189005"/>
                <a:gd name="connsiteY3" fmla="*/ 87386 h 213592"/>
                <a:gd name="connsiteX0" fmla="*/ 5451 w 187125"/>
                <a:gd name="connsiteY0" fmla="*/ 87386 h 213592"/>
                <a:gd name="connsiteX1" fmla="*/ 187125 w 187125"/>
                <a:gd name="connsiteY1" fmla="*/ 5134 h 213592"/>
                <a:gd name="connsiteX2" fmla="*/ 95939 w 187125"/>
                <a:gd name="connsiteY2" fmla="*/ 213592 h 213592"/>
                <a:gd name="connsiteX3" fmla="*/ 5451 w 187125"/>
                <a:gd name="connsiteY3" fmla="*/ 87386 h 213592"/>
                <a:gd name="connsiteX0" fmla="*/ 5451 w 187125"/>
                <a:gd name="connsiteY0" fmla="*/ 87019 h 213225"/>
                <a:gd name="connsiteX1" fmla="*/ 187125 w 187125"/>
                <a:gd name="connsiteY1" fmla="*/ 4767 h 213225"/>
                <a:gd name="connsiteX2" fmla="*/ 95939 w 187125"/>
                <a:gd name="connsiteY2" fmla="*/ 213225 h 213225"/>
                <a:gd name="connsiteX3" fmla="*/ 5451 w 187125"/>
                <a:gd name="connsiteY3" fmla="*/ 87019 h 21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125" h="213225">
                  <a:moveTo>
                    <a:pt x="5451" y="87019"/>
                  </a:moveTo>
                  <a:cubicBezTo>
                    <a:pt x="49224" y="-7256"/>
                    <a:pt x="82747" y="-5552"/>
                    <a:pt x="187125" y="4767"/>
                  </a:cubicBezTo>
                  <a:lnTo>
                    <a:pt x="95939" y="213225"/>
                  </a:lnTo>
                  <a:cubicBezTo>
                    <a:pt x="11008" y="204493"/>
                    <a:pt x="-12011" y="145756"/>
                    <a:pt x="5451" y="87019"/>
                  </a:cubicBez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7">
              <a:extLst>
                <a:ext uri="{FF2B5EF4-FFF2-40B4-BE49-F238E27FC236}">
                  <a16:creationId xmlns:a16="http://schemas.microsoft.com/office/drawing/2014/main" id="{4382478F-7BBE-4AF3-AF94-7BD8225BDE13}"/>
                </a:ext>
              </a:extLst>
            </p:cNvPr>
            <p:cNvSpPr/>
            <p:nvPr/>
          </p:nvSpPr>
          <p:spPr bwMode="auto">
            <a:xfrm>
              <a:off x="2292436" y="1523278"/>
              <a:ext cx="554400" cy="554400"/>
            </a:xfrm>
            <a:prstGeom prst="ellipse">
              <a:avLst/>
            </a:prstGeom>
            <a:solidFill>
              <a:srgbClr val="2F83B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674A69CE-1C96-485D-999D-EE62E2F0BEFB}"/>
                </a:ext>
              </a:extLst>
            </p:cNvPr>
            <p:cNvSpPr/>
            <p:nvPr/>
          </p:nvSpPr>
          <p:spPr bwMode="auto">
            <a:xfrm>
              <a:off x="1489268" y="3143077"/>
              <a:ext cx="554400" cy="554400"/>
            </a:xfrm>
            <a:prstGeom prst="ellipse">
              <a:avLst/>
            </a:prstGeom>
            <a:solidFill>
              <a:srgbClr val="00589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34" name="Rectangle 7">
              <a:extLst>
                <a:ext uri="{FF2B5EF4-FFF2-40B4-BE49-F238E27FC236}">
                  <a16:creationId xmlns:a16="http://schemas.microsoft.com/office/drawing/2014/main" id="{7F096824-CA2B-42AC-9856-8438A5BBB392}"/>
                </a:ext>
              </a:extLst>
            </p:cNvPr>
            <p:cNvSpPr/>
            <p:nvPr/>
          </p:nvSpPr>
          <p:spPr bwMode="auto">
            <a:xfrm>
              <a:off x="784525" y="4785101"/>
              <a:ext cx="554400" cy="554400"/>
            </a:xfrm>
            <a:prstGeom prst="ellipse">
              <a:avLst/>
            </a:prstGeom>
            <a:solidFill>
              <a:srgbClr val="022B5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Rectangle 7">
              <a:extLst>
                <a:ext uri="{FF2B5EF4-FFF2-40B4-BE49-F238E27FC236}">
                  <a16:creationId xmlns:a16="http://schemas.microsoft.com/office/drawing/2014/main" id="{D27B4D12-BA0B-416C-8A35-6C5EE8F50738}"/>
                </a:ext>
              </a:extLst>
            </p:cNvPr>
            <p:cNvSpPr/>
            <p:nvPr/>
          </p:nvSpPr>
          <p:spPr bwMode="auto">
            <a:xfrm>
              <a:off x="7700374" y="2323549"/>
              <a:ext cx="554400" cy="554400"/>
            </a:xfrm>
            <a:prstGeom prst="ellipse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Rectangle 7">
              <a:extLst>
                <a:ext uri="{FF2B5EF4-FFF2-40B4-BE49-F238E27FC236}">
                  <a16:creationId xmlns:a16="http://schemas.microsoft.com/office/drawing/2014/main" id="{52949ED5-E298-44C5-8EA9-8D05F56E2950}"/>
                </a:ext>
              </a:extLst>
            </p:cNvPr>
            <p:cNvSpPr/>
            <p:nvPr/>
          </p:nvSpPr>
          <p:spPr bwMode="auto">
            <a:xfrm>
              <a:off x="7171868" y="3959327"/>
              <a:ext cx="554400" cy="554400"/>
            </a:xfrm>
            <a:prstGeom prst="ellipse">
              <a:avLst/>
            </a:prstGeom>
            <a:solidFill>
              <a:srgbClr val="00437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Rectangle 7">
              <a:extLst>
                <a:ext uri="{FF2B5EF4-FFF2-40B4-BE49-F238E27FC236}">
                  <a16:creationId xmlns:a16="http://schemas.microsoft.com/office/drawing/2014/main" id="{FB62825F-BA59-4E03-90C2-9C0DE8A51382}"/>
                </a:ext>
              </a:extLst>
            </p:cNvPr>
            <p:cNvSpPr/>
            <p:nvPr/>
          </p:nvSpPr>
          <p:spPr bwMode="auto">
            <a:xfrm>
              <a:off x="6487789" y="5598280"/>
              <a:ext cx="554400" cy="554400"/>
            </a:xfrm>
            <a:prstGeom prst="ellipse">
              <a:avLst/>
            </a:prstGeom>
            <a:solidFill>
              <a:srgbClr val="002B49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E5B49E7-5CB6-4DC7-ACC6-9BB423B34246}"/>
                </a:ext>
              </a:extLst>
            </p:cNvPr>
            <p:cNvSpPr/>
            <p:nvPr/>
          </p:nvSpPr>
          <p:spPr>
            <a:xfrm>
              <a:off x="3213238" y="1538868"/>
              <a:ext cx="17037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Name the issue/put it on the table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7C7046CD-0ED9-4CB1-8028-21AE90342228}"/>
                </a:ext>
              </a:extLst>
            </p:cNvPr>
            <p:cNvSpPr/>
            <p:nvPr/>
          </p:nvSpPr>
          <p:spPr>
            <a:xfrm>
              <a:off x="2243183" y="3158667"/>
              <a:ext cx="199095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Identify common interests &amp; goals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8C46679A-3FF1-4031-9AAC-6E1059A8E1EF}"/>
                </a:ext>
              </a:extLst>
            </p:cNvPr>
            <p:cNvSpPr/>
            <p:nvPr/>
          </p:nvSpPr>
          <p:spPr>
            <a:xfrm>
              <a:off x="1488927" y="4800691"/>
              <a:ext cx="20860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The solution addresses each parties' interests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EB270FE-DE6B-48A1-BA1D-9C6C6C5CF1FA}"/>
                </a:ext>
              </a:extLst>
            </p:cNvPr>
            <p:cNvSpPr/>
            <p:nvPr/>
          </p:nvSpPr>
          <p:spPr>
            <a:xfrm>
              <a:off x="4425822" y="5613870"/>
              <a:ext cx="223756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Reach agreement on the solution &amp; how-to action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266EFE5-3074-4858-97F1-8D8FA88C63F0}"/>
                </a:ext>
              </a:extLst>
            </p:cNvPr>
            <p:cNvSpPr/>
            <p:nvPr/>
          </p:nvSpPr>
          <p:spPr>
            <a:xfrm>
              <a:off x="5075581" y="3974917"/>
              <a:ext cx="22764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Together, brainstorm possible solutions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F747F181-A84F-462C-AD04-775723EFB72E}"/>
                </a:ext>
              </a:extLst>
            </p:cNvPr>
            <p:cNvSpPr/>
            <p:nvPr/>
          </p:nvSpPr>
          <p:spPr>
            <a:xfrm>
              <a:off x="5767534" y="2339139"/>
              <a:ext cx="205393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Jointly identify possible drivers of the conflict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0F31512-DCBB-4CA5-BA9D-396BDE23B6C6}"/>
                </a:ext>
              </a:extLst>
            </p:cNvPr>
            <p:cNvSpPr txBox="1"/>
            <p:nvPr/>
          </p:nvSpPr>
          <p:spPr>
            <a:xfrm>
              <a:off x="5178193" y="1375462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45AC0A2-25DD-46F8-BCA9-6841437FCE1A}"/>
                </a:ext>
              </a:extLst>
            </p:cNvPr>
            <p:cNvSpPr txBox="1"/>
            <p:nvPr/>
          </p:nvSpPr>
          <p:spPr>
            <a:xfrm>
              <a:off x="4884223" y="2195181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367FAC5-97CF-42D3-9C2F-6FE07AFD2863}"/>
                </a:ext>
              </a:extLst>
            </p:cNvPr>
            <p:cNvSpPr txBox="1"/>
            <p:nvPr/>
          </p:nvSpPr>
          <p:spPr>
            <a:xfrm>
              <a:off x="4492870" y="3014900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813E8A27-3D10-445C-A3BD-9B7B973BA1D4}"/>
                </a:ext>
              </a:extLst>
            </p:cNvPr>
            <p:cNvSpPr txBox="1"/>
            <p:nvPr/>
          </p:nvSpPr>
          <p:spPr>
            <a:xfrm>
              <a:off x="4193661" y="3834619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8A42F0C-7B84-4862-AF1E-9740C6C80A9B}"/>
                </a:ext>
              </a:extLst>
            </p:cNvPr>
            <p:cNvSpPr txBox="1"/>
            <p:nvPr/>
          </p:nvSpPr>
          <p:spPr>
            <a:xfrm>
              <a:off x="3833740" y="4654338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F98ECBE-1BE4-490B-B304-3F7CA1E9E6A0}"/>
                </a:ext>
              </a:extLst>
            </p:cNvPr>
            <p:cNvSpPr txBox="1"/>
            <p:nvPr/>
          </p:nvSpPr>
          <p:spPr>
            <a:xfrm>
              <a:off x="3536437" y="5474057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grpSp>
          <p:nvGrpSpPr>
            <p:cNvPr id="63" name="Graphic 61">
              <a:extLst>
                <a:ext uri="{FF2B5EF4-FFF2-40B4-BE49-F238E27FC236}">
                  <a16:creationId xmlns:a16="http://schemas.microsoft.com/office/drawing/2014/main" id="{70282574-72CF-453F-8048-2D765956666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389636" y="1657284"/>
              <a:ext cx="360000" cy="286389"/>
              <a:chOff x="1319212" y="176212"/>
              <a:chExt cx="6505574" cy="5175349"/>
            </a:xfrm>
            <a:solidFill>
              <a:schemeClr val="bg1"/>
            </a:solidFill>
          </p:grpSpPr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517F1B75-9A76-4C7B-8F04-B35DC4243D67}"/>
                  </a:ext>
                </a:extLst>
              </p:cNvPr>
              <p:cNvSpPr/>
              <p:nvPr/>
            </p:nvSpPr>
            <p:spPr>
              <a:xfrm>
                <a:off x="1319212" y="176212"/>
                <a:ext cx="1439523" cy="1439523"/>
              </a:xfrm>
              <a:custGeom>
                <a:avLst/>
                <a:gdLst>
                  <a:gd name="connsiteX0" fmla="*/ 0 w 1439523"/>
                  <a:gd name="connsiteY0" fmla="*/ 1439524 h 1439523"/>
                  <a:gd name="connsiteX1" fmla="*/ 1439524 w 1439523"/>
                  <a:gd name="connsiteY1" fmla="*/ 1439524 h 1439523"/>
                  <a:gd name="connsiteX2" fmla="*/ 1439524 w 1439523"/>
                  <a:gd name="connsiteY2" fmla="*/ 0 h 1439523"/>
                  <a:gd name="connsiteX3" fmla="*/ 0 w 1439523"/>
                  <a:gd name="connsiteY3" fmla="*/ 0 h 1439523"/>
                  <a:gd name="connsiteX4" fmla="*/ 381236 w 1439523"/>
                  <a:gd name="connsiteY4" fmla="*/ 381236 h 1439523"/>
                  <a:gd name="connsiteX5" fmla="*/ 1058338 w 1439523"/>
                  <a:gd name="connsiteY5" fmla="*/ 381236 h 1439523"/>
                  <a:gd name="connsiteX6" fmla="*/ 1058338 w 1439523"/>
                  <a:gd name="connsiteY6" fmla="*/ 1058338 h 1439523"/>
                  <a:gd name="connsiteX7" fmla="*/ 381236 w 1439523"/>
                  <a:gd name="connsiteY7" fmla="*/ 1058338 h 143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9523" h="1439523">
                    <a:moveTo>
                      <a:pt x="0" y="1439524"/>
                    </a:moveTo>
                    <a:lnTo>
                      <a:pt x="1439524" y="1439524"/>
                    </a:lnTo>
                    <a:lnTo>
                      <a:pt x="1439524" y="0"/>
                    </a:lnTo>
                    <a:lnTo>
                      <a:pt x="0" y="0"/>
                    </a:lnTo>
                    <a:close/>
                    <a:moveTo>
                      <a:pt x="381236" y="381236"/>
                    </a:moveTo>
                    <a:lnTo>
                      <a:pt x="1058338" y="381236"/>
                    </a:lnTo>
                    <a:lnTo>
                      <a:pt x="1058338" y="1058338"/>
                    </a:lnTo>
                    <a:lnTo>
                      <a:pt x="381236" y="1058338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F05AE2F2-1279-43A2-BB0E-70E933A85E1E}"/>
                  </a:ext>
                </a:extLst>
              </p:cNvPr>
              <p:cNvSpPr/>
              <p:nvPr/>
            </p:nvSpPr>
            <p:spPr>
              <a:xfrm>
                <a:off x="3216209" y="176212"/>
                <a:ext cx="4608577" cy="1439523"/>
              </a:xfrm>
              <a:custGeom>
                <a:avLst/>
                <a:gdLst>
                  <a:gd name="connsiteX0" fmla="*/ 0 w 4608577"/>
                  <a:gd name="connsiteY0" fmla="*/ 0 h 1439523"/>
                  <a:gd name="connsiteX1" fmla="*/ 0 w 4608577"/>
                  <a:gd name="connsiteY1" fmla="*/ 1439524 h 1439523"/>
                  <a:gd name="connsiteX2" fmla="*/ 4608578 w 4608577"/>
                  <a:gd name="connsiteY2" fmla="*/ 1439524 h 1439523"/>
                  <a:gd name="connsiteX3" fmla="*/ 4608578 w 4608577"/>
                  <a:gd name="connsiteY3" fmla="*/ 0 h 1439523"/>
                  <a:gd name="connsiteX4" fmla="*/ 4227341 w 4608577"/>
                  <a:gd name="connsiteY4" fmla="*/ 1058338 h 1439523"/>
                  <a:gd name="connsiteX5" fmla="*/ 381237 w 4608577"/>
                  <a:gd name="connsiteY5" fmla="*/ 1058338 h 1439523"/>
                  <a:gd name="connsiteX6" fmla="*/ 381237 w 4608577"/>
                  <a:gd name="connsiteY6" fmla="*/ 381236 h 1439523"/>
                  <a:gd name="connsiteX7" fmla="*/ 4227341 w 4608577"/>
                  <a:gd name="connsiteY7" fmla="*/ 381236 h 143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08577" h="1439523">
                    <a:moveTo>
                      <a:pt x="0" y="0"/>
                    </a:moveTo>
                    <a:lnTo>
                      <a:pt x="0" y="1439524"/>
                    </a:lnTo>
                    <a:lnTo>
                      <a:pt x="4608578" y="1439524"/>
                    </a:lnTo>
                    <a:lnTo>
                      <a:pt x="4608578" y="0"/>
                    </a:lnTo>
                    <a:close/>
                    <a:moveTo>
                      <a:pt x="4227341" y="1058338"/>
                    </a:moveTo>
                    <a:lnTo>
                      <a:pt x="381237" y="1058338"/>
                    </a:lnTo>
                    <a:lnTo>
                      <a:pt x="381237" y="381236"/>
                    </a:lnTo>
                    <a:lnTo>
                      <a:pt x="4227341" y="381236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D14D2A8F-306F-447A-8822-E509176496A4}"/>
                  </a:ext>
                </a:extLst>
              </p:cNvPr>
              <p:cNvSpPr/>
              <p:nvPr/>
            </p:nvSpPr>
            <p:spPr>
              <a:xfrm>
                <a:off x="1319212" y="2044125"/>
                <a:ext cx="1439523" cy="1439523"/>
              </a:xfrm>
              <a:custGeom>
                <a:avLst/>
                <a:gdLst>
                  <a:gd name="connsiteX0" fmla="*/ 0 w 1439523"/>
                  <a:gd name="connsiteY0" fmla="*/ 1439524 h 1439523"/>
                  <a:gd name="connsiteX1" fmla="*/ 1439524 w 1439523"/>
                  <a:gd name="connsiteY1" fmla="*/ 1439524 h 1439523"/>
                  <a:gd name="connsiteX2" fmla="*/ 1439524 w 1439523"/>
                  <a:gd name="connsiteY2" fmla="*/ 0 h 1439523"/>
                  <a:gd name="connsiteX3" fmla="*/ 0 w 1439523"/>
                  <a:gd name="connsiteY3" fmla="*/ 0 h 1439523"/>
                  <a:gd name="connsiteX4" fmla="*/ 381236 w 1439523"/>
                  <a:gd name="connsiteY4" fmla="*/ 381186 h 1439523"/>
                  <a:gd name="connsiteX5" fmla="*/ 1058338 w 1439523"/>
                  <a:gd name="connsiteY5" fmla="*/ 381186 h 1439523"/>
                  <a:gd name="connsiteX6" fmla="*/ 1058338 w 1439523"/>
                  <a:gd name="connsiteY6" fmla="*/ 1058287 h 1439523"/>
                  <a:gd name="connsiteX7" fmla="*/ 381236 w 1439523"/>
                  <a:gd name="connsiteY7" fmla="*/ 1058287 h 143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9523" h="1439523">
                    <a:moveTo>
                      <a:pt x="0" y="1439524"/>
                    </a:moveTo>
                    <a:lnTo>
                      <a:pt x="1439524" y="1439524"/>
                    </a:lnTo>
                    <a:lnTo>
                      <a:pt x="1439524" y="0"/>
                    </a:lnTo>
                    <a:lnTo>
                      <a:pt x="0" y="0"/>
                    </a:lnTo>
                    <a:close/>
                    <a:moveTo>
                      <a:pt x="381236" y="381186"/>
                    </a:moveTo>
                    <a:lnTo>
                      <a:pt x="1058338" y="381186"/>
                    </a:lnTo>
                    <a:lnTo>
                      <a:pt x="1058338" y="1058287"/>
                    </a:lnTo>
                    <a:lnTo>
                      <a:pt x="381236" y="105828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2BED67FD-4600-4968-AC3C-E451149138D6}"/>
                  </a:ext>
                </a:extLst>
              </p:cNvPr>
              <p:cNvSpPr/>
              <p:nvPr/>
            </p:nvSpPr>
            <p:spPr>
              <a:xfrm>
                <a:off x="3216209" y="2044125"/>
                <a:ext cx="4608577" cy="1439523"/>
              </a:xfrm>
              <a:custGeom>
                <a:avLst/>
                <a:gdLst>
                  <a:gd name="connsiteX0" fmla="*/ 0 w 4608577"/>
                  <a:gd name="connsiteY0" fmla="*/ 1439524 h 1439523"/>
                  <a:gd name="connsiteX1" fmla="*/ 4608578 w 4608577"/>
                  <a:gd name="connsiteY1" fmla="*/ 1439524 h 1439523"/>
                  <a:gd name="connsiteX2" fmla="*/ 4608578 w 4608577"/>
                  <a:gd name="connsiteY2" fmla="*/ 0 h 1439523"/>
                  <a:gd name="connsiteX3" fmla="*/ 0 w 4608577"/>
                  <a:gd name="connsiteY3" fmla="*/ 0 h 1439523"/>
                  <a:gd name="connsiteX4" fmla="*/ 381237 w 4608577"/>
                  <a:gd name="connsiteY4" fmla="*/ 381186 h 1439523"/>
                  <a:gd name="connsiteX5" fmla="*/ 4227341 w 4608577"/>
                  <a:gd name="connsiteY5" fmla="*/ 381186 h 1439523"/>
                  <a:gd name="connsiteX6" fmla="*/ 4227341 w 4608577"/>
                  <a:gd name="connsiteY6" fmla="*/ 1058287 h 1439523"/>
                  <a:gd name="connsiteX7" fmla="*/ 381237 w 4608577"/>
                  <a:gd name="connsiteY7" fmla="*/ 1058287 h 143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08577" h="1439523">
                    <a:moveTo>
                      <a:pt x="0" y="1439524"/>
                    </a:moveTo>
                    <a:lnTo>
                      <a:pt x="4608578" y="1439524"/>
                    </a:lnTo>
                    <a:lnTo>
                      <a:pt x="4608578" y="0"/>
                    </a:lnTo>
                    <a:lnTo>
                      <a:pt x="0" y="0"/>
                    </a:lnTo>
                    <a:close/>
                    <a:moveTo>
                      <a:pt x="381237" y="381186"/>
                    </a:moveTo>
                    <a:lnTo>
                      <a:pt x="4227341" y="381186"/>
                    </a:lnTo>
                    <a:lnTo>
                      <a:pt x="4227341" y="1058287"/>
                    </a:lnTo>
                    <a:lnTo>
                      <a:pt x="381237" y="105828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23C78D5D-2BD6-4624-A408-01962C187C9C}"/>
                  </a:ext>
                </a:extLst>
              </p:cNvPr>
              <p:cNvSpPr/>
              <p:nvPr/>
            </p:nvSpPr>
            <p:spPr>
              <a:xfrm>
                <a:off x="1319212" y="3911987"/>
                <a:ext cx="1439523" cy="1439574"/>
              </a:xfrm>
              <a:custGeom>
                <a:avLst/>
                <a:gdLst>
                  <a:gd name="connsiteX0" fmla="*/ 0 w 1439523"/>
                  <a:gd name="connsiteY0" fmla="*/ 1439574 h 1439574"/>
                  <a:gd name="connsiteX1" fmla="*/ 1439524 w 1439523"/>
                  <a:gd name="connsiteY1" fmla="*/ 1439574 h 1439574"/>
                  <a:gd name="connsiteX2" fmla="*/ 1439524 w 1439523"/>
                  <a:gd name="connsiteY2" fmla="*/ 0 h 1439574"/>
                  <a:gd name="connsiteX3" fmla="*/ 0 w 1439523"/>
                  <a:gd name="connsiteY3" fmla="*/ 0 h 1439574"/>
                  <a:gd name="connsiteX4" fmla="*/ 381236 w 1439523"/>
                  <a:gd name="connsiteY4" fmla="*/ 381237 h 1439574"/>
                  <a:gd name="connsiteX5" fmla="*/ 1058338 w 1439523"/>
                  <a:gd name="connsiteY5" fmla="*/ 381237 h 1439574"/>
                  <a:gd name="connsiteX6" fmla="*/ 1058338 w 1439523"/>
                  <a:gd name="connsiteY6" fmla="*/ 1058338 h 1439574"/>
                  <a:gd name="connsiteX7" fmla="*/ 381236 w 1439523"/>
                  <a:gd name="connsiteY7" fmla="*/ 1058338 h 14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9523" h="1439574">
                    <a:moveTo>
                      <a:pt x="0" y="1439574"/>
                    </a:moveTo>
                    <a:lnTo>
                      <a:pt x="1439524" y="1439574"/>
                    </a:lnTo>
                    <a:lnTo>
                      <a:pt x="1439524" y="0"/>
                    </a:lnTo>
                    <a:lnTo>
                      <a:pt x="0" y="0"/>
                    </a:lnTo>
                    <a:close/>
                    <a:moveTo>
                      <a:pt x="381236" y="381237"/>
                    </a:moveTo>
                    <a:lnTo>
                      <a:pt x="1058338" y="381237"/>
                    </a:lnTo>
                    <a:lnTo>
                      <a:pt x="1058338" y="1058338"/>
                    </a:lnTo>
                    <a:lnTo>
                      <a:pt x="381236" y="1058338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3670982B-160A-48AD-87A3-BBE3A06207AF}"/>
                  </a:ext>
                </a:extLst>
              </p:cNvPr>
              <p:cNvSpPr/>
              <p:nvPr/>
            </p:nvSpPr>
            <p:spPr>
              <a:xfrm>
                <a:off x="3216209" y="3911987"/>
                <a:ext cx="4608577" cy="1439574"/>
              </a:xfrm>
              <a:custGeom>
                <a:avLst/>
                <a:gdLst>
                  <a:gd name="connsiteX0" fmla="*/ 0 w 4608577"/>
                  <a:gd name="connsiteY0" fmla="*/ 1439574 h 1439574"/>
                  <a:gd name="connsiteX1" fmla="*/ 4608578 w 4608577"/>
                  <a:gd name="connsiteY1" fmla="*/ 1439574 h 1439574"/>
                  <a:gd name="connsiteX2" fmla="*/ 4608578 w 4608577"/>
                  <a:gd name="connsiteY2" fmla="*/ 0 h 1439574"/>
                  <a:gd name="connsiteX3" fmla="*/ 0 w 4608577"/>
                  <a:gd name="connsiteY3" fmla="*/ 0 h 1439574"/>
                  <a:gd name="connsiteX4" fmla="*/ 381237 w 4608577"/>
                  <a:gd name="connsiteY4" fmla="*/ 381237 h 1439574"/>
                  <a:gd name="connsiteX5" fmla="*/ 4227341 w 4608577"/>
                  <a:gd name="connsiteY5" fmla="*/ 381237 h 1439574"/>
                  <a:gd name="connsiteX6" fmla="*/ 4227341 w 4608577"/>
                  <a:gd name="connsiteY6" fmla="*/ 1058338 h 1439574"/>
                  <a:gd name="connsiteX7" fmla="*/ 381237 w 4608577"/>
                  <a:gd name="connsiteY7" fmla="*/ 1058338 h 14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08577" h="1439574">
                    <a:moveTo>
                      <a:pt x="0" y="1439574"/>
                    </a:moveTo>
                    <a:lnTo>
                      <a:pt x="4608578" y="1439574"/>
                    </a:lnTo>
                    <a:lnTo>
                      <a:pt x="4608578" y="0"/>
                    </a:lnTo>
                    <a:lnTo>
                      <a:pt x="0" y="0"/>
                    </a:lnTo>
                    <a:close/>
                    <a:moveTo>
                      <a:pt x="381237" y="381237"/>
                    </a:moveTo>
                    <a:lnTo>
                      <a:pt x="4227341" y="381237"/>
                    </a:lnTo>
                    <a:lnTo>
                      <a:pt x="4227341" y="1058338"/>
                    </a:lnTo>
                    <a:lnTo>
                      <a:pt x="381237" y="1058338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2" name="Graphic 70">
              <a:extLst>
                <a:ext uri="{FF2B5EF4-FFF2-40B4-BE49-F238E27FC236}">
                  <a16:creationId xmlns:a16="http://schemas.microsoft.com/office/drawing/2014/main" id="{5936FA6B-8CB2-4B8F-A216-97B2782352A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796824" y="2420749"/>
              <a:ext cx="361501" cy="360000"/>
              <a:chOff x="1423987" y="287346"/>
              <a:chExt cx="6296025" cy="6269887"/>
            </a:xfrm>
            <a:solidFill>
              <a:schemeClr val="bg1"/>
            </a:solidFill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4F1B405-16A5-4BF2-8FA2-2821320DCAAE}"/>
                  </a:ext>
                </a:extLst>
              </p:cNvPr>
              <p:cNvSpPr/>
              <p:nvPr/>
            </p:nvSpPr>
            <p:spPr>
              <a:xfrm>
                <a:off x="1423987" y="287346"/>
                <a:ext cx="6296025" cy="6269887"/>
              </a:xfrm>
              <a:custGeom>
                <a:avLst/>
                <a:gdLst>
                  <a:gd name="connsiteX0" fmla="*/ 6296025 w 6296025"/>
                  <a:gd name="connsiteY0" fmla="*/ 3115515 h 6269887"/>
                  <a:gd name="connsiteX1" fmla="*/ 4975891 w 6296025"/>
                  <a:gd name="connsiteY1" fmla="*/ 1792714 h 6269887"/>
                  <a:gd name="connsiteX2" fmla="*/ 4569696 w 6296025"/>
                  <a:gd name="connsiteY2" fmla="*/ 1857404 h 6269887"/>
                  <a:gd name="connsiteX3" fmla="*/ 4569696 w 6296025"/>
                  <a:gd name="connsiteY3" fmla="*/ 1679640 h 6269887"/>
                  <a:gd name="connsiteX4" fmla="*/ 4772793 w 6296025"/>
                  <a:gd name="connsiteY4" fmla="*/ 1182194 h 6269887"/>
                  <a:gd name="connsiteX5" fmla="*/ 4772793 w 6296025"/>
                  <a:gd name="connsiteY5" fmla="*/ 978686 h 6269887"/>
                  <a:gd name="connsiteX6" fmla="*/ 4769417 w 6296025"/>
                  <a:gd name="connsiteY6" fmla="*/ 912755 h 6269887"/>
                  <a:gd name="connsiteX7" fmla="*/ 4903296 w 6296025"/>
                  <a:gd name="connsiteY7" fmla="*/ 711582 h 6269887"/>
                  <a:gd name="connsiteX8" fmla="*/ 4975891 w 6296025"/>
                  <a:gd name="connsiteY8" fmla="*/ 471308 h 6269887"/>
                  <a:gd name="connsiteX9" fmla="*/ 4736845 w 6296025"/>
                  <a:gd name="connsiteY9" fmla="*/ 83768 h 6269887"/>
                  <a:gd name="connsiteX10" fmla="*/ 4569696 w 6296025"/>
                  <a:gd name="connsiteY10" fmla="*/ 0 h 6269887"/>
                  <a:gd name="connsiteX11" fmla="*/ 4569696 w 6296025"/>
                  <a:gd name="connsiteY11" fmla="*/ 164654 h 6269887"/>
                  <a:gd name="connsiteX12" fmla="*/ 4483367 w 6296025"/>
                  <a:gd name="connsiteY12" fmla="*/ 406419 h 6269887"/>
                  <a:gd name="connsiteX13" fmla="*/ 4061952 w 6296025"/>
                  <a:gd name="connsiteY13" fmla="*/ 266408 h 6269887"/>
                  <a:gd name="connsiteX14" fmla="*/ 3640537 w 6296025"/>
                  <a:gd name="connsiteY14" fmla="*/ 406419 h 6269887"/>
                  <a:gd name="connsiteX15" fmla="*/ 3554208 w 6296025"/>
                  <a:gd name="connsiteY15" fmla="*/ 164654 h 6269887"/>
                  <a:gd name="connsiteX16" fmla="*/ 3554208 w 6296025"/>
                  <a:gd name="connsiteY16" fmla="*/ 0 h 6269887"/>
                  <a:gd name="connsiteX17" fmla="*/ 3387058 w 6296025"/>
                  <a:gd name="connsiteY17" fmla="*/ 83768 h 6269887"/>
                  <a:gd name="connsiteX18" fmla="*/ 3148013 w 6296025"/>
                  <a:gd name="connsiteY18" fmla="*/ 471308 h 6269887"/>
                  <a:gd name="connsiteX19" fmla="*/ 3220607 w 6296025"/>
                  <a:gd name="connsiteY19" fmla="*/ 711582 h 6269887"/>
                  <a:gd name="connsiteX20" fmla="*/ 3354487 w 6296025"/>
                  <a:gd name="connsiteY20" fmla="*/ 912755 h 6269887"/>
                  <a:gd name="connsiteX21" fmla="*/ 3351110 w 6296025"/>
                  <a:gd name="connsiteY21" fmla="*/ 978686 h 6269887"/>
                  <a:gd name="connsiteX22" fmla="*/ 3351110 w 6296025"/>
                  <a:gd name="connsiteY22" fmla="*/ 1182194 h 6269887"/>
                  <a:gd name="connsiteX23" fmla="*/ 3554208 w 6296025"/>
                  <a:gd name="connsiteY23" fmla="*/ 1679640 h 6269887"/>
                  <a:gd name="connsiteX24" fmla="*/ 3554208 w 6296025"/>
                  <a:gd name="connsiteY24" fmla="*/ 1914589 h 6269887"/>
                  <a:gd name="connsiteX25" fmla="*/ 3037832 w 6296025"/>
                  <a:gd name="connsiteY25" fmla="*/ 2029470 h 6269887"/>
                  <a:gd name="connsiteX26" fmla="*/ 2640269 w 6296025"/>
                  <a:gd name="connsiteY26" fmla="*/ 2526258 h 6269887"/>
                  <a:gd name="connsiteX27" fmla="*/ 2640269 w 6296025"/>
                  <a:gd name="connsiteY27" fmla="*/ 3021914 h 6269887"/>
                  <a:gd name="connsiteX28" fmla="*/ 2624554 w 6296025"/>
                  <a:gd name="connsiteY28" fmla="*/ 3024343 h 6269887"/>
                  <a:gd name="connsiteX29" fmla="*/ 2445803 w 6296025"/>
                  <a:gd name="connsiteY29" fmla="*/ 2945344 h 6269887"/>
                  <a:gd name="connsiteX30" fmla="*/ 1929427 w 6296025"/>
                  <a:gd name="connsiteY30" fmla="*/ 2830375 h 6269887"/>
                  <a:gd name="connsiteX31" fmla="*/ 1929427 w 6296025"/>
                  <a:gd name="connsiteY31" fmla="*/ 2595425 h 6269887"/>
                  <a:gd name="connsiteX32" fmla="*/ 2132525 w 6296025"/>
                  <a:gd name="connsiteY32" fmla="*/ 2097976 h 6269887"/>
                  <a:gd name="connsiteX33" fmla="*/ 2132525 w 6296025"/>
                  <a:gd name="connsiteY33" fmla="*/ 1894468 h 6269887"/>
                  <a:gd name="connsiteX34" fmla="*/ 1421683 w 6296025"/>
                  <a:gd name="connsiteY34" fmla="*/ 1182194 h 6269887"/>
                  <a:gd name="connsiteX35" fmla="*/ 710842 w 6296025"/>
                  <a:gd name="connsiteY35" fmla="*/ 1894468 h 6269887"/>
                  <a:gd name="connsiteX36" fmla="*/ 710842 w 6296025"/>
                  <a:gd name="connsiteY36" fmla="*/ 2097976 h 6269887"/>
                  <a:gd name="connsiteX37" fmla="*/ 913939 w 6296025"/>
                  <a:gd name="connsiteY37" fmla="*/ 2595425 h 6269887"/>
                  <a:gd name="connsiteX38" fmla="*/ 913939 w 6296025"/>
                  <a:gd name="connsiteY38" fmla="*/ 2830375 h 6269887"/>
                  <a:gd name="connsiteX39" fmla="*/ 397567 w 6296025"/>
                  <a:gd name="connsiteY39" fmla="*/ 2945255 h 6269887"/>
                  <a:gd name="connsiteX40" fmla="*/ 0 w 6296025"/>
                  <a:gd name="connsiteY40" fmla="*/ 3442043 h 6269887"/>
                  <a:gd name="connsiteX41" fmla="*/ 0 w 6296025"/>
                  <a:gd name="connsiteY41" fmla="*/ 4438316 h 6269887"/>
                  <a:gd name="connsiteX42" fmla="*/ 2234074 w 6296025"/>
                  <a:gd name="connsiteY42" fmla="*/ 4438316 h 6269887"/>
                  <a:gd name="connsiteX43" fmla="*/ 2234074 w 6296025"/>
                  <a:gd name="connsiteY43" fmla="*/ 4661946 h 6269887"/>
                  <a:gd name="connsiteX44" fmla="*/ 1717698 w 6296025"/>
                  <a:gd name="connsiteY44" fmla="*/ 4776826 h 6269887"/>
                  <a:gd name="connsiteX45" fmla="*/ 1320134 w 6296025"/>
                  <a:gd name="connsiteY45" fmla="*/ 5273614 h 6269887"/>
                  <a:gd name="connsiteX46" fmla="*/ 1320134 w 6296025"/>
                  <a:gd name="connsiteY46" fmla="*/ 6269887 h 6269887"/>
                  <a:gd name="connsiteX47" fmla="*/ 4163501 w 6296025"/>
                  <a:gd name="connsiteY47" fmla="*/ 6269887 h 6269887"/>
                  <a:gd name="connsiteX48" fmla="*/ 4163501 w 6296025"/>
                  <a:gd name="connsiteY48" fmla="*/ 5273614 h 6269887"/>
                  <a:gd name="connsiteX49" fmla="*/ 3765937 w 6296025"/>
                  <a:gd name="connsiteY49" fmla="*/ 4776826 h 6269887"/>
                  <a:gd name="connsiteX50" fmla="*/ 3249561 w 6296025"/>
                  <a:gd name="connsiteY50" fmla="*/ 4661946 h 6269887"/>
                  <a:gd name="connsiteX51" fmla="*/ 3249561 w 6296025"/>
                  <a:gd name="connsiteY51" fmla="*/ 4426996 h 6269887"/>
                  <a:gd name="connsiteX52" fmla="*/ 3452659 w 6296025"/>
                  <a:gd name="connsiteY52" fmla="*/ 3929547 h 6269887"/>
                  <a:gd name="connsiteX53" fmla="*/ 3452659 w 6296025"/>
                  <a:gd name="connsiteY53" fmla="*/ 3726039 h 6269887"/>
                  <a:gd name="connsiteX54" fmla="*/ 3422715 w 6296025"/>
                  <a:gd name="connsiteY54" fmla="*/ 3522531 h 6269887"/>
                  <a:gd name="connsiteX55" fmla="*/ 3720367 w 6296025"/>
                  <a:gd name="connsiteY55" fmla="*/ 3522531 h 6269887"/>
                  <a:gd name="connsiteX56" fmla="*/ 4569696 w 6296025"/>
                  <a:gd name="connsiteY56" fmla="*/ 4373575 h 6269887"/>
                  <a:gd name="connsiteX57" fmla="*/ 4569696 w 6296025"/>
                  <a:gd name="connsiteY57" fmla="*/ 4641824 h 6269887"/>
                  <a:gd name="connsiteX58" fmla="*/ 4366598 w 6296025"/>
                  <a:gd name="connsiteY58" fmla="*/ 4641824 h 6269887"/>
                  <a:gd name="connsiteX59" fmla="*/ 4366598 w 6296025"/>
                  <a:gd name="connsiteY59" fmla="*/ 4845332 h 6269887"/>
                  <a:gd name="connsiteX60" fmla="*/ 4569696 w 6296025"/>
                  <a:gd name="connsiteY60" fmla="*/ 4845332 h 6269887"/>
                  <a:gd name="connsiteX61" fmla="*/ 4569696 w 6296025"/>
                  <a:gd name="connsiteY61" fmla="*/ 5862872 h 6269887"/>
                  <a:gd name="connsiteX62" fmla="*/ 4975891 w 6296025"/>
                  <a:gd name="connsiteY62" fmla="*/ 6269887 h 6269887"/>
                  <a:gd name="connsiteX63" fmla="*/ 5382086 w 6296025"/>
                  <a:gd name="connsiteY63" fmla="*/ 5862872 h 6269887"/>
                  <a:gd name="connsiteX64" fmla="*/ 5382086 w 6296025"/>
                  <a:gd name="connsiteY64" fmla="*/ 4845332 h 6269887"/>
                  <a:gd name="connsiteX65" fmla="*/ 5585184 w 6296025"/>
                  <a:gd name="connsiteY65" fmla="*/ 4845332 h 6269887"/>
                  <a:gd name="connsiteX66" fmla="*/ 5585184 w 6296025"/>
                  <a:gd name="connsiteY66" fmla="*/ 4641824 h 6269887"/>
                  <a:gd name="connsiteX67" fmla="*/ 5382086 w 6296025"/>
                  <a:gd name="connsiteY67" fmla="*/ 4641824 h 6269887"/>
                  <a:gd name="connsiteX68" fmla="*/ 5382086 w 6296025"/>
                  <a:gd name="connsiteY68" fmla="*/ 4373575 h 6269887"/>
                  <a:gd name="connsiteX69" fmla="*/ 6296025 w 6296025"/>
                  <a:gd name="connsiteY69" fmla="*/ 3115515 h 6269887"/>
                  <a:gd name="connsiteX70" fmla="*/ 4055262 w 6296025"/>
                  <a:gd name="connsiteY70" fmla="*/ 2169280 h 6269887"/>
                  <a:gd name="connsiteX71" fmla="*/ 3757305 w 6296025"/>
                  <a:gd name="connsiteY71" fmla="*/ 1945345 h 6269887"/>
                  <a:gd name="connsiteX72" fmla="*/ 3757305 w 6296025"/>
                  <a:gd name="connsiteY72" fmla="*/ 1824664 h 6269887"/>
                  <a:gd name="connsiteX73" fmla="*/ 4061952 w 6296025"/>
                  <a:gd name="connsiteY73" fmla="*/ 1894468 h 6269887"/>
                  <a:gd name="connsiteX74" fmla="*/ 4366598 w 6296025"/>
                  <a:gd name="connsiteY74" fmla="*/ 1824766 h 6269887"/>
                  <a:gd name="connsiteX75" fmla="*/ 4366598 w 6296025"/>
                  <a:gd name="connsiteY75" fmla="*/ 1943208 h 6269887"/>
                  <a:gd name="connsiteX76" fmla="*/ 4055262 w 6296025"/>
                  <a:gd name="connsiteY76" fmla="*/ 2169280 h 6269887"/>
                  <a:gd name="connsiteX77" fmla="*/ 3868273 w 6296025"/>
                  <a:gd name="connsiteY77" fmla="*/ 2398124 h 6269887"/>
                  <a:gd name="connsiteX78" fmla="*/ 3776397 w 6296025"/>
                  <a:gd name="connsiteY78" fmla="*/ 2214039 h 6269887"/>
                  <a:gd name="connsiteX79" fmla="*/ 3921434 w 6296025"/>
                  <a:gd name="connsiteY79" fmla="*/ 2323055 h 6269887"/>
                  <a:gd name="connsiteX80" fmla="*/ 3868273 w 6296025"/>
                  <a:gd name="connsiteY80" fmla="*/ 2398124 h 6269887"/>
                  <a:gd name="connsiteX81" fmla="*/ 4741212 w 6296025"/>
                  <a:gd name="connsiteY81" fmla="*/ 354599 h 6269887"/>
                  <a:gd name="connsiteX82" fmla="*/ 4772793 w 6296025"/>
                  <a:gd name="connsiteY82" fmla="*/ 471308 h 6269887"/>
                  <a:gd name="connsiteX83" fmla="*/ 4734319 w 6296025"/>
                  <a:gd name="connsiteY83" fmla="*/ 598699 h 6269887"/>
                  <a:gd name="connsiteX84" fmla="*/ 4695388 w 6296025"/>
                  <a:gd name="connsiteY84" fmla="*/ 657227 h 6269887"/>
                  <a:gd name="connsiteX85" fmla="*/ 4628899 w 6296025"/>
                  <a:gd name="connsiteY85" fmla="*/ 550902 h 6269887"/>
                  <a:gd name="connsiteX86" fmla="*/ 4741212 w 6296025"/>
                  <a:gd name="connsiteY86" fmla="*/ 354599 h 6269887"/>
                  <a:gd name="connsiteX87" fmla="*/ 4569696 w 6296025"/>
                  <a:gd name="connsiteY87" fmla="*/ 978686 h 6269887"/>
                  <a:gd name="connsiteX88" fmla="*/ 4569696 w 6296025"/>
                  <a:gd name="connsiteY88" fmla="*/ 1182194 h 6269887"/>
                  <a:gd name="connsiteX89" fmla="*/ 4061952 w 6296025"/>
                  <a:gd name="connsiteY89" fmla="*/ 1690960 h 6269887"/>
                  <a:gd name="connsiteX90" fmla="*/ 3554208 w 6296025"/>
                  <a:gd name="connsiteY90" fmla="*/ 1182194 h 6269887"/>
                  <a:gd name="connsiteX91" fmla="*/ 3554208 w 6296025"/>
                  <a:gd name="connsiteY91" fmla="*/ 978686 h 6269887"/>
                  <a:gd name="connsiteX92" fmla="*/ 4061952 w 6296025"/>
                  <a:gd name="connsiteY92" fmla="*/ 469916 h 6269887"/>
                  <a:gd name="connsiteX93" fmla="*/ 4569696 w 6296025"/>
                  <a:gd name="connsiteY93" fmla="*/ 978686 h 6269887"/>
                  <a:gd name="connsiteX94" fmla="*/ 3389585 w 6296025"/>
                  <a:gd name="connsiteY94" fmla="*/ 598699 h 6269887"/>
                  <a:gd name="connsiteX95" fmla="*/ 3351110 w 6296025"/>
                  <a:gd name="connsiteY95" fmla="*/ 471308 h 6269887"/>
                  <a:gd name="connsiteX96" fmla="*/ 3382692 w 6296025"/>
                  <a:gd name="connsiteY96" fmla="*/ 354698 h 6269887"/>
                  <a:gd name="connsiteX97" fmla="*/ 3495106 w 6296025"/>
                  <a:gd name="connsiteY97" fmla="*/ 550902 h 6269887"/>
                  <a:gd name="connsiteX98" fmla="*/ 3428605 w 6296025"/>
                  <a:gd name="connsiteY98" fmla="*/ 657227 h 6269887"/>
                  <a:gd name="connsiteX99" fmla="*/ 1421683 w 6296025"/>
                  <a:gd name="connsiteY99" fmla="*/ 2810253 h 6269887"/>
                  <a:gd name="connsiteX100" fmla="*/ 1726329 w 6296025"/>
                  <a:gd name="connsiteY100" fmla="*/ 2740552 h 6269887"/>
                  <a:gd name="connsiteX101" fmla="*/ 1726329 w 6296025"/>
                  <a:gd name="connsiteY101" fmla="*/ 2861130 h 6269887"/>
                  <a:gd name="connsiteX102" fmla="*/ 1421683 w 6296025"/>
                  <a:gd name="connsiteY102" fmla="*/ 3090077 h 6269887"/>
                  <a:gd name="connsiteX103" fmla="*/ 1117037 w 6296025"/>
                  <a:gd name="connsiteY103" fmla="*/ 2861130 h 6269887"/>
                  <a:gd name="connsiteX104" fmla="*/ 1117037 w 6296025"/>
                  <a:gd name="connsiteY104" fmla="*/ 2740450 h 6269887"/>
                  <a:gd name="connsiteX105" fmla="*/ 1421683 w 6296025"/>
                  <a:gd name="connsiteY105" fmla="*/ 2810253 h 6269887"/>
                  <a:gd name="connsiteX106" fmla="*/ 1267128 w 6296025"/>
                  <a:gd name="connsiteY106" fmla="*/ 3228258 h 6269887"/>
                  <a:gd name="connsiteX107" fmla="*/ 1161514 w 6296025"/>
                  <a:gd name="connsiteY107" fmla="*/ 3334082 h 6269887"/>
                  <a:gd name="connsiteX108" fmla="*/ 1079253 w 6296025"/>
                  <a:gd name="connsiteY108" fmla="*/ 3086998 h 6269887"/>
                  <a:gd name="connsiteX109" fmla="*/ 1764118 w 6296025"/>
                  <a:gd name="connsiteY109" fmla="*/ 3086998 h 6269887"/>
                  <a:gd name="connsiteX110" fmla="*/ 1681851 w 6296025"/>
                  <a:gd name="connsiteY110" fmla="*/ 3334082 h 6269887"/>
                  <a:gd name="connsiteX111" fmla="*/ 1576240 w 6296025"/>
                  <a:gd name="connsiteY111" fmla="*/ 3228258 h 6269887"/>
                  <a:gd name="connsiteX112" fmla="*/ 913939 w 6296025"/>
                  <a:gd name="connsiteY112" fmla="*/ 1894468 h 6269887"/>
                  <a:gd name="connsiteX113" fmla="*/ 1421683 w 6296025"/>
                  <a:gd name="connsiteY113" fmla="*/ 1385698 h 6269887"/>
                  <a:gd name="connsiteX114" fmla="*/ 1929427 w 6296025"/>
                  <a:gd name="connsiteY114" fmla="*/ 1894468 h 6269887"/>
                  <a:gd name="connsiteX115" fmla="*/ 1929427 w 6296025"/>
                  <a:gd name="connsiteY115" fmla="*/ 2097976 h 6269887"/>
                  <a:gd name="connsiteX116" fmla="*/ 1421683 w 6296025"/>
                  <a:gd name="connsiteY116" fmla="*/ 2606745 h 6269887"/>
                  <a:gd name="connsiteX117" fmla="*/ 913939 w 6296025"/>
                  <a:gd name="connsiteY117" fmla="*/ 2097976 h 6269887"/>
                  <a:gd name="connsiteX118" fmla="*/ 203098 w 6296025"/>
                  <a:gd name="connsiteY118" fmla="*/ 3442043 h 6269887"/>
                  <a:gd name="connsiteX119" fmla="*/ 441648 w 6296025"/>
                  <a:gd name="connsiteY119" fmla="*/ 3143993 h 6269887"/>
                  <a:gd name="connsiteX120" fmla="*/ 853595 w 6296025"/>
                  <a:gd name="connsiteY120" fmla="*/ 3052224 h 6269887"/>
                  <a:gd name="connsiteX121" fmla="*/ 1072659 w 6296025"/>
                  <a:gd name="connsiteY121" fmla="*/ 3710890 h 6269887"/>
                  <a:gd name="connsiteX122" fmla="*/ 1421683 w 6296025"/>
                  <a:gd name="connsiteY122" fmla="*/ 3361162 h 6269887"/>
                  <a:gd name="connsiteX123" fmla="*/ 1770808 w 6296025"/>
                  <a:gd name="connsiteY123" fmla="*/ 3710992 h 6269887"/>
                  <a:gd name="connsiteX124" fmla="*/ 1989874 w 6296025"/>
                  <a:gd name="connsiteY124" fmla="*/ 3052326 h 6269887"/>
                  <a:gd name="connsiteX125" fmla="*/ 2349953 w 6296025"/>
                  <a:gd name="connsiteY125" fmla="*/ 3132508 h 6269887"/>
                  <a:gd name="connsiteX126" fmla="*/ 2030976 w 6296025"/>
                  <a:gd name="connsiteY126" fmla="*/ 3726039 h 6269887"/>
                  <a:gd name="connsiteX127" fmla="*/ 2030976 w 6296025"/>
                  <a:gd name="connsiteY127" fmla="*/ 3929547 h 6269887"/>
                  <a:gd name="connsiteX128" fmla="*/ 2100537 w 6296025"/>
                  <a:gd name="connsiteY128" fmla="*/ 4234809 h 6269887"/>
                  <a:gd name="connsiteX129" fmla="*/ 203098 w 6296025"/>
                  <a:gd name="connsiteY129" fmla="*/ 4234809 h 6269887"/>
                  <a:gd name="connsiteX130" fmla="*/ 2587260 w 6296025"/>
                  <a:gd name="connsiteY130" fmla="*/ 5059829 h 6269887"/>
                  <a:gd name="connsiteX131" fmla="*/ 2481649 w 6296025"/>
                  <a:gd name="connsiteY131" fmla="*/ 5165653 h 6269887"/>
                  <a:gd name="connsiteX132" fmla="*/ 2399382 w 6296025"/>
                  <a:gd name="connsiteY132" fmla="*/ 4918569 h 6269887"/>
                  <a:gd name="connsiteX133" fmla="*/ 3084253 w 6296025"/>
                  <a:gd name="connsiteY133" fmla="*/ 4918569 h 6269887"/>
                  <a:gd name="connsiteX134" fmla="*/ 3001985 w 6296025"/>
                  <a:gd name="connsiteY134" fmla="*/ 5165653 h 6269887"/>
                  <a:gd name="connsiteX135" fmla="*/ 2896375 w 6296025"/>
                  <a:gd name="connsiteY135" fmla="*/ 5059829 h 6269887"/>
                  <a:gd name="connsiteX136" fmla="*/ 3046464 w 6296025"/>
                  <a:gd name="connsiteY136" fmla="*/ 4692701 h 6269887"/>
                  <a:gd name="connsiteX137" fmla="*/ 2741817 w 6296025"/>
                  <a:gd name="connsiteY137" fmla="*/ 4921648 h 6269887"/>
                  <a:gd name="connsiteX138" fmla="*/ 2437171 w 6296025"/>
                  <a:gd name="connsiteY138" fmla="*/ 4692701 h 6269887"/>
                  <a:gd name="connsiteX139" fmla="*/ 2437171 w 6296025"/>
                  <a:gd name="connsiteY139" fmla="*/ 4572021 h 6269887"/>
                  <a:gd name="connsiteX140" fmla="*/ 2741817 w 6296025"/>
                  <a:gd name="connsiteY140" fmla="*/ 4641824 h 6269887"/>
                  <a:gd name="connsiteX141" fmla="*/ 3046464 w 6296025"/>
                  <a:gd name="connsiteY141" fmla="*/ 4572123 h 6269887"/>
                  <a:gd name="connsiteX142" fmla="*/ 3960403 w 6296025"/>
                  <a:gd name="connsiteY142" fmla="*/ 5273614 h 6269887"/>
                  <a:gd name="connsiteX143" fmla="*/ 3960403 w 6296025"/>
                  <a:gd name="connsiteY143" fmla="*/ 6066379 h 6269887"/>
                  <a:gd name="connsiteX144" fmla="*/ 1523232 w 6296025"/>
                  <a:gd name="connsiteY144" fmla="*/ 6066379 h 6269887"/>
                  <a:gd name="connsiteX145" fmla="*/ 1523232 w 6296025"/>
                  <a:gd name="connsiteY145" fmla="*/ 5273614 h 6269887"/>
                  <a:gd name="connsiteX146" fmla="*/ 1761783 w 6296025"/>
                  <a:gd name="connsiteY146" fmla="*/ 4975564 h 6269887"/>
                  <a:gd name="connsiteX147" fmla="*/ 2173728 w 6296025"/>
                  <a:gd name="connsiteY147" fmla="*/ 4883795 h 6269887"/>
                  <a:gd name="connsiteX148" fmla="*/ 2392794 w 6296025"/>
                  <a:gd name="connsiteY148" fmla="*/ 5542461 h 6269887"/>
                  <a:gd name="connsiteX149" fmla="*/ 2741817 w 6296025"/>
                  <a:gd name="connsiteY149" fmla="*/ 5192733 h 6269887"/>
                  <a:gd name="connsiteX150" fmla="*/ 3090942 w 6296025"/>
                  <a:gd name="connsiteY150" fmla="*/ 5542563 h 6269887"/>
                  <a:gd name="connsiteX151" fmla="*/ 3310008 w 6296025"/>
                  <a:gd name="connsiteY151" fmla="*/ 4883897 h 6269887"/>
                  <a:gd name="connsiteX152" fmla="*/ 3721954 w 6296025"/>
                  <a:gd name="connsiteY152" fmla="*/ 4975654 h 6269887"/>
                  <a:gd name="connsiteX153" fmla="*/ 3960403 w 6296025"/>
                  <a:gd name="connsiteY153" fmla="*/ 5273614 h 6269887"/>
                  <a:gd name="connsiteX154" fmla="*/ 3249561 w 6296025"/>
                  <a:gd name="connsiteY154" fmla="*/ 3929547 h 6269887"/>
                  <a:gd name="connsiteX155" fmla="*/ 2741817 w 6296025"/>
                  <a:gd name="connsiteY155" fmla="*/ 4438316 h 6269887"/>
                  <a:gd name="connsiteX156" fmla="*/ 2234074 w 6296025"/>
                  <a:gd name="connsiteY156" fmla="*/ 3929547 h 6269887"/>
                  <a:gd name="connsiteX157" fmla="*/ 2234074 w 6296025"/>
                  <a:gd name="connsiteY157" fmla="*/ 3726039 h 6269887"/>
                  <a:gd name="connsiteX158" fmla="*/ 2741817 w 6296025"/>
                  <a:gd name="connsiteY158" fmla="*/ 3217269 h 6269887"/>
                  <a:gd name="connsiteX159" fmla="*/ 3249561 w 6296025"/>
                  <a:gd name="connsiteY159" fmla="*/ 3726039 h 6269887"/>
                  <a:gd name="connsiteX160" fmla="*/ 3324289 w 6296025"/>
                  <a:gd name="connsiteY160" fmla="*/ 3319023 h 6269887"/>
                  <a:gd name="connsiteX161" fmla="*/ 2843366 w 6296025"/>
                  <a:gd name="connsiteY161" fmla="*/ 3021914 h 6269887"/>
                  <a:gd name="connsiteX162" fmla="*/ 2843366 w 6296025"/>
                  <a:gd name="connsiteY162" fmla="*/ 2526258 h 6269887"/>
                  <a:gd name="connsiteX163" fmla="*/ 3081917 w 6296025"/>
                  <a:gd name="connsiteY163" fmla="*/ 2228208 h 6269887"/>
                  <a:gd name="connsiteX164" fmla="*/ 3509031 w 6296025"/>
                  <a:gd name="connsiteY164" fmla="*/ 2133055 h 6269887"/>
                  <a:gd name="connsiteX165" fmla="*/ 3752444 w 6296025"/>
                  <a:gd name="connsiteY165" fmla="*/ 2620864 h 6269887"/>
                  <a:gd name="connsiteX166" fmla="*/ 3655757 w 6296025"/>
                  <a:gd name="connsiteY166" fmla="*/ 3115515 h 6269887"/>
                  <a:gd name="connsiteX167" fmla="*/ 3673007 w 6296025"/>
                  <a:gd name="connsiteY167" fmla="*/ 3319023 h 6269887"/>
                  <a:gd name="connsiteX168" fmla="*/ 3858854 w 6296025"/>
                  <a:gd name="connsiteY168" fmla="*/ 3115515 h 6269887"/>
                  <a:gd name="connsiteX169" fmla="*/ 4975891 w 6296025"/>
                  <a:gd name="connsiteY169" fmla="*/ 1996222 h 6269887"/>
                  <a:gd name="connsiteX170" fmla="*/ 6092928 w 6296025"/>
                  <a:gd name="connsiteY170" fmla="*/ 3115515 h 6269887"/>
                  <a:gd name="connsiteX171" fmla="*/ 4975891 w 6296025"/>
                  <a:gd name="connsiteY171" fmla="*/ 4234809 h 6269887"/>
                  <a:gd name="connsiteX172" fmla="*/ 3858854 w 6296025"/>
                  <a:gd name="connsiteY172" fmla="*/ 3115515 h 6269887"/>
                  <a:gd name="connsiteX173" fmla="*/ 5178989 w 6296025"/>
                  <a:gd name="connsiteY173" fmla="*/ 5862872 h 6269887"/>
                  <a:gd name="connsiteX174" fmla="*/ 4975891 w 6296025"/>
                  <a:gd name="connsiteY174" fmla="*/ 6066379 h 6269887"/>
                  <a:gd name="connsiteX175" fmla="*/ 4772793 w 6296025"/>
                  <a:gd name="connsiteY175" fmla="*/ 5862872 h 6269887"/>
                  <a:gd name="connsiteX176" fmla="*/ 4772793 w 6296025"/>
                  <a:gd name="connsiteY176" fmla="*/ 4845332 h 6269887"/>
                  <a:gd name="connsiteX177" fmla="*/ 5178989 w 6296025"/>
                  <a:gd name="connsiteY177" fmla="*/ 4845332 h 6269887"/>
                  <a:gd name="connsiteX178" fmla="*/ 5178989 w 6296025"/>
                  <a:gd name="connsiteY178" fmla="*/ 4641824 h 6269887"/>
                  <a:gd name="connsiteX179" fmla="*/ 4772793 w 6296025"/>
                  <a:gd name="connsiteY179" fmla="*/ 4641824 h 6269887"/>
                  <a:gd name="connsiteX180" fmla="*/ 4772793 w 6296025"/>
                  <a:gd name="connsiteY180" fmla="*/ 4421031 h 6269887"/>
                  <a:gd name="connsiteX181" fmla="*/ 4975891 w 6296025"/>
                  <a:gd name="connsiteY181" fmla="*/ 4438316 h 6269887"/>
                  <a:gd name="connsiteX182" fmla="*/ 5178989 w 6296025"/>
                  <a:gd name="connsiteY182" fmla="*/ 4421031 h 6269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6296025" h="6269887">
                    <a:moveTo>
                      <a:pt x="6296025" y="3115515"/>
                    </a:moveTo>
                    <a:cubicBezTo>
                      <a:pt x="6296025" y="2386156"/>
                      <a:pt x="5703793" y="1792714"/>
                      <a:pt x="4975891" y="1792714"/>
                    </a:cubicBezTo>
                    <a:cubicBezTo>
                      <a:pt x="4834129" y="1792714"/>
                      <a:pt x="4697774" y="1815824"/>
                      <a:pt x="4569696" y="1857404"/>
                    </a:cubicBezTo>
                    <a:lnTo>
                      <a:pt x="4569696" y="1679640"/>
                    </a:lnTo>
                    <a:cubicBezTo>
                      <a:pt x="4695096" y="1551150"/>
                      <a:pt x="4772793" y="1375612"/>
                      <a:pt x="4772793" y="1182194"/>
                    </a:cubicBezTo>
                    <a:lnTo>
                      <a:pt x="4772793" y="978686"/>
                    </a:lnTo>
                    <a:cubicBezTo>
                      <a:pt x="4772793" y="956378"/>
                      <a:pt x="4771460" y="934517"/>
                      <a:pt x="4769417" y="912755"/>
                    </a:cubicBezTo>
                    <a:lnTo>
                      <a:pt x="4903296" y="711582"/>
                    </a:lnTo>
                    <a:cubicBezTo>
                      <a:pt x="4950796" y="640135"/>
                      <a:pt x="4975891" y="557014"/>
                      <a:pt x="4975891" y="471308"/>
                    </a:cubicBezTo>
                    <a:cubicBezTo>
                      <a:pt x="4975891" y="306156"/>
                      <a:pt x="4884408" y="157599"/>
                      <a:pt x="4736845" y="83768"/>
                    </a:cubicBezTo>
                    <a:lnTo>
                      <a:pt x="4569696" y="0"/>
                    </a:lnTo>
                    <a:lnTo>
                      <a:pt x="4569696" y="164654"/>
                    </a:lnTo>
                    <a:cubicBezTo>
                      <a:pt x="4569696" y="252646"/>
                      <a:pt x="4537708" y="337805"/>
                      <a:pt x="4483367" y="406419"/>
                    </a:cubicBezTo>
                    <a:cubicBezTo>
                      <a:pt x="4365265" y="318875"/>
                      <a:pt x="4219784" y="266408"/>
                      <a:pt x="4061952" y="266408"/>
                    </a:cubicBezTo>
                    <a:cubicBezTo>
                      <a:pt x="3904120" y="266408"/>
                      <a:pt x="3758638" y="318875"/>
                      <a:pt x="3640537" y="406419"/>
                    </a:cubicBezTo>
                    <a:cubicBezTo>
                      <a:pt x="3586196" y="337805"/>
                      <a:pt x="3554208" y="252646"/>
                      <a:pt x="3554208" y="164654"/>
                    </a:cubicBezTo>
                    <a:lnTo>
                      <a:pt x="3554208" y="0"/>
                    </a:lnTo>
                    <a:lnTo>
                      <a:pt x="3387058" y="83768"/>
                    </a:lnTo>
                    <a:cubicBezTo>
                      <a:pt x="3239495" y="157599"/>
                      <a:pt x="3148013" y="306156"/>
                      <a:pt x="3148013" y="471308"/>
                    </a:cubicBezTo>
                    <a:cubicBezTo>
                      <a:pt x="3148013" y="557113"/>
                      <a:pt x="3173108" y="640135"/>
                      <a:pt x="3220607" y="711582"/>
                    </a:cubicBezTo>
                    <a:lnTo>
                      <a:pt x="3354487" y="912755"/>
                    </a:lnTo>
                    <a:cubicBezTo>
                      <a:pt x="3352443" y="934517"/>
                      <a:pt x="3351110" y="956378"/>
                      <a:pt x="3351110" y="978686"/>
                    </a:cubicBezTo>
                    <a:lnTo>
                      <a:pt x="3351110" y="1182194"/>
                    </a:lnTo>
                    <a:cubicBezTo>
                      <a:pt x="3351110" y="1375713"/>
                      <a:pt x="3428808" y="1551150"/>
                      <a:pt x="3554208" y="1679640"/>
                    </a:cubicBezTo>
                    <a:lnTo>
                      <a:pt x="3554208" y="1914589"/>
                    </a:lnTo>
                    <a:lnTo>
                      <a:pt x="3037832" y="2029470"/>
                    </a:lnTo>
                    <a:cubicBezTo>
                      <a:pt x="2803648" y="2081784"/>
                      <a:pt x="2640269" y="2285991"/>
                      <a:pt x="2640269" y="2526258"/>
                    </a:cubicBezTo>
                    <a:lnTo>
                      <a:pt x="2640269" y="3021914"/>
                    </a:lnTo>
                    <a:cubicBezTo>
                      <a:pt x="2635014" y="3022703"/>
                      <a:pt x="2629708" y="3023402"/>
                      <a:pt x="2624554" y="3024343"/>
                    </a:cubicBezTo>
                    <a:cubicBezTo>
                      <a:pt x="2570708" y="2986987"/>
                      <a:pt x="2509956" y="2959704"/>
                      <a:pt x="2445803" y="2945344"/>
                    </a:cubicBezTo>
                    <a:lnTo>
                      <a:pt x="1929427" y="2830375"/>
                    </a:lnTo>
                    <a:lnTo>
                      <a:pt x="1929427" y="2595425"/>
                    </a:lnTo>
                    <a:cubicBezTo>
                      <a:pt x="2054827" y="2466935"/>
                      <a:pt x="2132525" y="2291397"/>
                      <a:pt x="2132525" y="2097976"/>
                    </a:cubicBezTo>
                    <a:lnTo>
                      <a:pt x="2132525" y="1894468"/>
                    </a:lnTo>
                    <a:cubicBezTo>
                      <a:pt x="2132525" y="1501761"/>
                      <a:pt x="1813547" y="1182194"/>
                      <a:pt x="1421683" y="1182194"/>
                    </a:cubicBezTo>
                    <a:cubicBezTo>
                      <a:pt x="1029818" y="1182194"/>
                      <a:pt x="710842" y="1501761"/>
                      <a:pt x="710842" y="1894468"/>
                    </a:cubicBezTo>
                    <a:lnTo>
                      <a:pt x="710842" y="2097976"/>
                    </a:lnTo>
                    <a:cubicBezTo>
                      <a:pt x="710842" y="2291499"/>
                      <a:pt x="788540" y="2466935"/>
                      <a:pt x="913939" y="2595425"/>
                    </a:cubicBezTo>
                    <a:lnTo>
                      <a:pt x="913939" y="2830375"/>
                    </a:lnTo>
                    <a:lnTo>
                      <a:pt x="397567" y="2945255"/>
                    </a:lnTo>
                    <a:cubicBezTo>
                      <a:pt x="163381" y="2997569"/>
                      <a:pt x="0" y="3201777"/>
                      <a:pt x="0" y="3442043"/>
                    </a:cubicBezTo>
                    <a:lnTo>
                      <a:pt x="0" y="4438316"/>
                    </a:lnTo>
                    <a:lnTo>
                      <a:pt x="2234074" y="4438316"/>
                    </a:lnTo>
                    <a:lnTo>
                      <a:pt x="2234074" y="4661946"/>
                    </a:lnTo>
                    <a:lnTo>
                      <a:pt x="1717698" y="4776826"/>
                    </a:lnTo>
                    <a:cubicBezTo>
                      <a:pt x="1483514" y="4829140"/>
                      <a:pt x="1320134" y="5033348"/>
                      <a:pt x="1320134" y="5273614"/>
                    </a:cubicBezTo>
                    <a:lnTo>
                      <a:pt x="1320134" y="6269887"/>
                    </a:lnTo>
                    <a:lnTo>
                      <a:pt x="4163501" y="6269887"/>
                    </a:lnTo>
                    <a:lnTo>
                      <a:pt x="4163501" y="5273614"/>
                    </a:lnTo>
                    <a:cubicBezTo>
                      <a:pt x="4163501" y="5033348"/>
                      <a:pt x="4000121" y="4829140"/>
                      <a:pt x="3765937" y="4776826"/>
                    </a:cubicBezTo>
                    <a:lnTo>
                      <a:pt x="3249561" y="4661946"/>
                    </a:lnTo>
                    <a:lnTo>
                      <a:pt x="3249561" y="4426996"/>
                    </a:lnTo>
                    <a:cubicBezTo>
                      <a:pt x="3374961" y="4298506"/>
                      <a:pt x="3452659" y="4122968"/>
                      <a:pt x="3452659" y="3929547"/>
                    </a:cubicBezTo>
                    <a:lnTo>
                      <a:pt x="3452659" y="3726039"/>
                    </a:lnTo>
                    <a:cubicBezTo>
                      <a:pt x="3452659" y="3655294"/>
                      <a:pt x="3441996" y="3587030"/>
                      <a:pt x="3422715" y="3522531"/>
                    </a:cubicBezTo>
                    <a:lnTo>
                      <a:pt x="3720367" y="3522531"/>
                    </a:lnTo>
                    <a:cubicBezTo>
                      <a:pt x="3850629" y="3924828"/>
                      <a:pt x="4168159" y="4243063"/>
                      <a:pt x="4569696" y="4373575"/>
                    </a:cubicBezTo>
                    <a:lnTo>
                      <a:pt x="4569696" y="4641824"/>
                    </a:lnTo>
                    <a:lnTo>
                      <a:pt x="4366598" y="4641824"/>
                    </a:lnTo>
                    <a:lnTo>
                      <a:pt x="4366598" y="4845332"/>
                    </a:lnTo>
                    <a:lnTo>
                      <a:pt x="4569696" y="4845332"/>
                    </a:lnTo>
                    <a:lnTo>
                      <a:pt x="4569696" y="5862872"/>
                    </a:lnTo>
                    <a:cubicBezTo>
                      <a:pt x="4569696" y="6087353"/>
                      <a:pt x="4751874" y="6269887"/>
                      <a:pt x="4975891" y="6269887"/>
                    </a:cubicBezTo>
                    <a:cubicBezTo>
                      <a:pt x="5199908" y="6269887"/>
                      <a:pt x="5382086" y="6087353"/>
                      <a:pt x="5382086" y="5862872"/>
                    </a:cubicBezTo>
                    <a:lnTo>
                      <a:pt x="5382086" y="4845332"/>
                    </a:lnTo>
                    <a:lnTo>
                      <a:pt x="5585184" y="4845332"/>
                    </a:lnTo>
                    <a:lnTo>
                      <a:pt x="5585184" y="4641824"/>
                    </a:lnTo>
                    <a:lnTo>
                      <a:pt x="5382086" y="4641824"/>
                    </a:lnTo>
                    <a:lnTo>
                      <a:pt x="5382086" y="4373575"/>
                    </a:lnTo>
                    <a:cubicBezTo>
                      <a:pt x="5911752" y="4201421"/>
                      <a:pt x="6296025" y="3702839"/>
                      <a:pt x="6296025" y="3115515"/>
                    </a:cubicBezTo>
                    <a:close/>
                    <a:moveTo>
                      <a:pt x="4055262" y="2169280"/>
                    </a:moveTo>
                    <a:lnTo>
                      <a:pt x="3757305" y="1945345"/>
                    </a:lnTo>
                    <a:lnTo>
                      <a:pt x="3757305" y="1824664"/>
                    </a:lnTo>
                    <a:cubicBezTo>
                      <a:pt x="3849829" y="1868940"/>
                      <a:pt x="3952863" y="1894468"/>
                      <a:pt x="4061952" y="1894468"/>
                    </a:cubicBezTo>
                    <a:cubicBezTo>
                      <a:pt x="4171040" y="1894468"/>
                      <a:pt x="4274075" y="1868940"/>
                      <a:pt x="4366598" y="1824766"/>
                    </a:cubicBezTo>
                    <a:lnTo>
                      <a:pt x="4366598" y="1943208"/>
                    </a:lnTo>
                    <a:cubicBezTo>
                      <a:pt x="4251962" y="2003332"/>
                      <a:pt x="4147138" y="2079545"/>
                      <a:pt x="4055262" y="2169280"/>
                    </a:cubicBezTo>
                    <a:close/>
                    <a:moveTo>
                      <a:pt x="3868273" y="2398124"/>
                    </a:moveTo>
                    <a:lnTo>
                      <a:pt x="3776397" y="2214039"/>
                    </a:lnTo>
                    <a:lnTo>
                      <a:pt x="3921434" y="2323055"/>
                    </a:lnTo>
                    <a:cubicBezTo>
                      <a:pt x="3903028" y="2347540"/>
                      <a:pt x="3885041" y="2372393"/>
                      <a:pt x="3868273" y="2398124"/>
                    </a:cubicBezTo>
                    <a:close/>
                    <a:moveTo>
                      <a:pt x="4741212" y="354599"/>
                    </a:moveTo>
                    <a:cubicBezTo>
                      <a:pt x="4761636" y="389229"/>
                      <a:pt x="4772793" y="429324"/>
                      <a:pt x="4772793" y="471308"/>
                    </a:cubicBezTo>
                    <a:cubicBezTo>
                      <a:pt x="4772793" y="516818"/>
                      <a:pt x="4759503" y="560889"/>
                      <a:pt x="4734319" y="598699"/>
                    </a:cubicBezTo>
                    <a:lnTo>
                      <a:pt x="4695388" y="657227"/>
                    </a:lnTo>
                    <a:cubicBezTo>
                      <a:pt x="4676297" y="619666"/>
                      <a:pt x="4653994" y="584191"/>
                      <a:pt x="4628899" y="550902"/>
                    </a:cubicBezTo>
                    <a:cubicBezTo>
                      <a:pt x="4678340" y="493019"/>
                      <a:pt x="4716967" y="426442"/>
                      <a:pt x="4741212" y="354599"/>
                    </a:cubicBezTo>
                    <a:close/>
                    <a:moveTo>
                      <a:pt x="4569696" y="978686"/>
                    </a:moveTo>
                    <a:lnTo>
                      <a:pt x="4569696" y="1182194"/>
                    </a:lnTo>
                    <a:cubicBezTo>
                      <a:pt x="4569696" y="1462713"/>
                      <a:pt x="4341909" y="1690960"/>
                      <a:pt x="4061952" y="1690960"/>
                    </a:cubicBezTo>
                    <a:cubicBezTo>
                      <a:pt x="3781995" y="1690960"/>
                      <a:pt x="3554208" y="1462713"/>
                      <a:pt x="3554208" y="1182194"/>
                    </a:cubicBezTo>
                    <a:lnTo>
                      <a:pt x="3554208" y="978686"/>
                    </a:lnTo>
                    <a:cubicBezTo>
                      <a:pt x="3554208" y="698117"/>
                      <a:pt x="3781995" y="469916"/>
                      <a:pt x="4061952" y="469916"/>
                    </a:cubicBezTo>
                    <a:cubicBezTo>
                      <a:pt x="4341909" y="469916"/>
                      <a:pt x="4569696" y="698117"/>
                      <a:pt x="4569696" y="978686"/>
                    </a:cubicBezTo>
                    <a:close/>
                    <a:moveTo>
                      <a:pt x="3389585" y="598699"/>
                    </a:moveTo>
                    <a:cubicBezTo>
                      <a:pt x="3364400" y="560889"/>
                      <a:pt x="3351110" y="516818"/>
                      <a:pt x="3351110" y="471308"/>
                    </a:cubicBezTo>
                    <a:cubicBezTo>
                      <a:pt x="3351110" y="429324"/>
                      <a:pt x="3362268" y="389229"/>
                      <a:pt x="3382692" y="354698"/>
                    </a:cubicBezTo>
                    <a:cubicBezTo>
                      <a:pt x="3407038" y="426542"/>
                      <a:pt x="3445563" y="493019"/>
                      <a:pt x="3495106" y="550902"/>
                    </a:cubicBezTo>
                    <a:cubicBezTo>
                      <a:pt x="3469910" y="584290"/>
                      <a:pt x="3447696" y="619666"/>
                      <a:pt x="3428605" y="657227"/>
                    </a:cubicBezTo>
                    <a:close/>
                    <a:moveTo>
                      <a:pt x="1421683" y="2810253"/>
                    </a:moveTo>
                    <a:cubicBezTo>
                      <a:pt x="1530772" y="2810253"/>
                      <a:pt x="1633806" y="2784726"/>
                      <a:pt x="1726329" y="2740552"/>
                    </a:cubicBezTo>
                    <a:lnTo>
                      <a:pt x="1726329" y="2861130"/>
                    </a:lnTo>
                    <a:lnTo>
                      <a:pt x="1421683" y="3090077"/>
                    </a:lnTo>
                    <a:lnTo>
                      <a:pt x="1117037" y="2861130"/>
                    </a:lnTo>
                    <a:lnTo>
                      <a:pt x="1117037" y="2740450"/>
                    </a:lnTo>
                    <a:cubicBezTo>
                      <a:pt x="1209562" y="2784726"/>
                      <a:pt x="1312594" y="2810253"/>
                      <a:pt x="1421683" y="2810253"/>
                    </a:cubicBezTo>
                    <a:close/>
                    <a:moveTo>
                      <a:pt x="1267128" y="3228258"/>
                    </a:moveTo>
                    <a:lnTo>
                      <a:pt x="1161514" y="3334082"/>
                    </a:lnTo>
                    <a:lnTo>
                      <a:pt x="1079253" y="3086998"/>
                    </a:lnTo>
                    <a:close/>
                    <a:moveTo>
                      <a:pt x="1764118" y="3086998"/>
                    </a:moveTo>
                    <a:lnTo>
                      <a:pt x="1681851" y="3334082"/>
                    </a:lnTo>
                    <a:lnTo>
                      <a:pt x="1576240" y="3228258"/>
                    </a:lnTo>
                    <a:close/>
                    <a:moveTo>
                      <a:pt x="913939" y="1894468"/>
                    </a:moveTo>
                    <a:cubicBezTo>
                      <a:pt x="913939" y="1613907"/>
                      <a:pt x="1141730" y="1385698"/>
                      <a:pt x="1421683" y="1385698"/>
                    </a:cubicBezTo>
                    <a:cubicBezTo>
                      <a:pt x="1701640" y="1385698"/>
                      <a:pt x="1929427" y="1613907"/>
                      <a:pt x="1929427" y="1894468"/>
                    </a:cubicBezTo>
                    <a:lnTo>
                      <a:pt x="1929427" y="2097976"/>
                    </a:lnTo>
                    <a:cubicBezTo>
                      <a:pt x="1929427" y="2378498"/>
                      <a:pt x="1701640" y="2606745"/>
                      <a:pt x="1421683" y="2606745"/>
                    </a:cubicBezTo>
                    <a:cubicBezTo>
                      <a:pt x="1141730" y="2606745"/>
                      <a:pt x="913939" y="2378498"/>
                      <a:pt x="913939" y="2097976"/>
                    </a:cubicBezTo>
                    <a:close/>
                    <a:moveTo>
                      <a:pt x="203098" y="3442043"/>
                    </a:moveTo>
                    <a:cubicBezTo>
                      <a:pt x="203098" y="3297858"/>
                      <a:pt x="301176" y="3175333"/>
                      <a:pt x="441648" y="3143993"/>
                    </a:cubicBezTo>
                    <a:lnTo>
                      <a:pt x="853595" y="3052224"/>
                    </a:lnTo>
                    <a:lnTo>
                      <a:pt x="1072659" y="3710890"/>
                    </a:lnTo>
                    <a:lnTo>
                      <a:pt x="1421683" y="3361162"/>
                    </a:lnTo>
                    <a:lnTo>
                      <a:pt x="1770808" y="3710992"/>
                    </a:lnTo>
                    <a:lnTo>
                      <a:pt x="1989874" y="3052326"/>
                    </a:lnTo>
                    <a:lnTo>
                      <a:pt x="2349953" y="3132508"/>
                    </a:lnTo>
                    <a:cubicBezTo>
                      <a:pt x="2157912" y="3260107"/>
                      <a:pt x="2030976" y="3478369"/>
                      <a:pt x="2030976" y="3726039"/>
                    </a:cubicBezTo>
                    <a:lnTo>
                      <a:pt x="2030976" y="3929547"/>
                    </a:lnTo>
                    <a:cubicBezTo>
                      <a:pt x="2030976" y="4038805"/>
                      <a:pt x="2056465" y="4142098"/>
                      <a:pt x="2100537" y="4234809"/>
                    </a:cubicBezTo>
                    <a:lnTo>
                      <a:pt x="203098" y="4234809"/>
                    </a:lnTo>
                    <a:close/>
                    <a:moveTo>
                      <a:pt x="2587260" y="5059829"/>
                    </a:moveTo>
                    <a:lnTo>
                      <a:pt x="2481649" y="5165653"/>
                    </a:lnTo>
                    <a:lnTo>
                      <a:pt x="2399382" y="4918569"/>
                    </a:lnTo>
                    <a:close/>
                    <a:moveTo>
                      <a:pt x="3084253" y="4918569"/>
                    </a:moveTo>
                    <a:lnTo>
                      <a:pt x="3001985" y="5165653"/>
                    </a:lnTo>
                    <a:lnTo>
                      <a:pt x="2896375" y="5059829"/>
                    </a:lnTo>
                    <a:close/>
                    <a:moveTo>
                      <a:pt x="3046464" y="4692701"/>
                    </a:moveTo>
                    <a:lnTo>
                      <a:pt x="2741817" y="4921648"/>
                    </a:lnTo>
                    <a:lnTo>
                      <a:pt x="2437171" y="4692701"/>
                    </a:lnTo>
                    <a:lnTo>
                      <a:pt x="2437171" y="4572021"/>
                    </a:lnTo>
                    <a:cubicBezTo>
                      <a:pt x="2529695" y="4616297"/>
                      <a:pt x="2632729" y="4641824"/>
                      <a:pt x="2741817" y="4641824"/>
                    </a:cubicBezTo>
                    <a:cubicBezTo>
                      <a:pt x="2850906" y="4641824"/>
                      <a:pt x="2953940" y="4616297"/>
                      <a:pt x="3046464" y="4572123"/>
                    </a:cubicBezTo>
                    <a:close/>
                    <a:moveTo>
                      <a:pt x="3960403" y="5273614"/>
                    </a:moveTo>
                    <a:lnTo>
                      <a:pt x="3960403" y="6066379"/>
                    </a:lnTo>
                    <a:lnTo>
                      <a:pt x="1523232" y="6066379"/>
                    </a:lnTo>
                    <a:lnTo>
                      <a:pt x="1523232" y="5273614"/>
                    </a:lnTo>
                    <a:cubicBezTo>
                      <a:pt x="1523232" y="5129429"/>
                      <a:pt x="1621315" y="5006905"/>
                      <a:pt x="1761783" y="4975564"/>
                    </a:cubicBezTo>
                    <a:lnTo>
                      <a:pt x="2173728" y="4883795"/>
                    </a:lnTo>
                    <a:lnTo>
                      <a:pt x="2392794" y="5542461"/>
                    </a:lnTo>
                    <a:lnTo>
                      <a:pt x="2741817" y="5192733"/>
                    </a:lnTo>
                    <a:lnTo>
                      <a:pt x="3090942" y="5542563"/>
                    </a:lnTo>
                    <a:lnTo>
                      <a:pt x="3310008" y="4883897"/>
                    </a:lnTo>
                    <a:lnTo>
                      <a:pt x="3721954" y="4975654"/>
                    </a:lnTo>
                    <a:cubicBezTo>
                      <a:pt x="3862320" y="5006905"/>
                      <a:pt x="3960403" y="5129429"/>
                      <a:pt x="3960403" y="5273614"/>
                    </a:cubicBezTo>
                    <a:close/>
                    <a:moveTo>
                      <a:pt x="3249561" y="3929547"/>
                    </a:moveTo>
                    <a:cubicBezTo>
                      <a:pt x="3249561" y="4210069"/>
                      <a:pt x="3021775" y="4438316"/>
                      <a:pt x="2741817" y="4438316"/>
                    </a:cubicBezTo>
                    <a:cubicBezTo>
                      <a:pt x="2461860" y="4438316"/>
                      <a:pt x="2234074" y="4210069"/>
                      <a:pt x="2234074" y="3929547"/>
                    </a:cubicBezTo>
                    <a:lnTo>
                      <a:pt x="2234074" y="3726039"/>
                    </a:lnTo>
                    <a:cubicBezTo>
                      <a:pt x="2234074" y="3445477"/>
                      <a:pt x="2461860" y="3217269"/>
                      <a:pt x="2741817" y="3217269"/>
                    </a:cubicBezTo>
                    <a:cubicBezTo>
                      <a:pt x="3021775" y="3217269"/>
                      <a:pt x="3249561" y="3445477"/>
                      <a:pt x="3249561" y="3726039"/>
                    </a:cubicBezTo>
                    <a:close/>
                    <a:moveTo>
                      <a:pt x="3324289" y="3319023"/>
                    </a:moveTo>
                    <a:cubicBezTo>
                      <a:pt x="3214108" y="3161177"/>
                      <a:pt x="3041907" y="3050583"/>
                      <a:pt x="2843366" y="3021914"/>
                    </a:cubicBezTo>
                    <a:lnTo>
                      <a:pt x="2843366" y="2526258"/>
                    </a:lnTo>
                    <a:cubicBezTo>
                      <a:pt x="2843366" y="2382073"/>
                      <a:pt x="2941450" y="2259548"/>
                      <a:pt x="3081917" y="2228208"/>
                    </a:cubicBezTo>
                    <a:lnTo>
                      <a:pt x="3509031" y="2133055"/>
                    </a:lnTo>
                    <a:lnTo>
                      <a:pt x="3752444" y="2620864"/>
                    </a:lnTo>
                    <a:cubicBezTo>
                      <a:pt x="3690562" y="2773940"/>
                      <a:pt x="3655757" y="2940574"/>
                      <a:pt x="3655757" y="3115515"/>
                    </a:cubicBezTo>
                    <a:cubicBezTo>
                      <a:pt x="3655757" y="3184873"/>
                      <a:pt x="3662751" y="3252450"/>
                      <a:pt x="3673007" y="3319023"/>
                    </a:cubicBezTo>
                    <a:close/>
                    <a:moveTo>
                      <a:pt x="3858854" y="3115515"/>
                    </a:moveTo>
                    <a:cubicBezTo>
                      <a:pt x="3858854" y="2498390"/>
                      <a:pt x="4359998" y="1996222"/>
                      <a:pt x="4975891" y="1996222"/>
                    </a:cubicBezTo>
                    <a:cubicBezTo>
                      <a:pt x="5591784" y="1996222"/>
                      <a:pt x="6092928" y="2498390"/>
                      <a:pt x="6092928" y="3115515"/>
                    </a:cubicBezTo>
                    <a:cubicBezTo>
                      <a:pt x="6092928" y="3732653"/>
                      <a:pt x="5591784" y="4234809"/>
                      <a:pt x="4975891" y="4234809"/>
                    </a:cubicBezTo>
                    <a:cubicBezTo>
                      <a:pt x="4359998" y="4234809"/>
                      <a:pt x="3858854" y="3732653"/>
                      <a:pt x="3858854" y="3115515"/>
                    </a:cubicBezTo>
                    <a:close/>
                    <a:moveTo>
                      <a:pt x="5178989" y="5862872"/>
                    </a:moveTo>
                    <a:cubicBezTo>
                      <a:pt x="5178989" y="5975119"/>
                      <a:pt x="5087899" y="6066379"/>
                      <a:pt x="4975891" y="6066379"/>
                    </a:cubicBezTo>
                    <a:cubicBezTo>
                      <a:pt x="4863883" y="6066379"/>
                      <a:pt x="4772793" y="5975119"/>
                      <a:pt x="4772793" y="5862872"/>
                    </a:cubicBezTo>
                    <a:lnTo>
                      <a:pt x="4772793" y="4845332"/>
                    </a:lnTo>
                    <a:lnTo>
                      <a:pt x="5178989" y="4845332"/>
                    </a:lnTo>
                    <a:close/>
                    <a:moveTo>
                      <a:pt x="5178989" y="4641824"/>
                    </a:moveTo>
                    <a:lnTo>
                      <a:pt x="4772793" y="4641824"/>
                    </a:lnTo>
                    <a:lnTo>
                      <a:pt x="4772793" y="4421031"/>
                    </a:lnTo>
                    <a:cubicBezTo>
                      <a:pt x="4839181" y="4431359"/>
                      <a:pt x="4906622" y="4438316"/>
                      <a:pt x="4975891" y="4438316"/>
                    </a:cubicBezTo>
                    <a:cubicBezTo>
                      <a:pt x="5045160" y="4438316"/>
                      <a:pt x="5112601" y="4431270"/>
                      <a:pt x="5178989" y="4421031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A29B523C-AF2D-4195-83E9-3A1B642797FE}"/>
                  </a:ext>
                </a:extLst>
              </p:cNvPr>
              <p:cNvSpPr/>
              <p:nvPr/>
            </p:nvSpPr>
            <p:spPr>
              <a:xfrm>
                <a:off x="5485938" y="2487076"/>
                <a:ext cx="1827878" cy="1831570"/>
              </a:xfrm>
              <a:custGeom>
                <a:avLst/>
                <a:gdLst>
                  <a:gd name="connsiteX0" fmla="*/ 1827878 w 1827878"/>
                  <a:gd name="connsiteY0" fmla="*/ 915785 h 1831570"/>
                  <a:gd name="connsiteX1" fmla="*/ 913939 w 1827878"/>
                  <a:gd name="connsiteY1" fmla="*/ 0 h 1831570"/>
                  <a:gd name="connsiteX2" fmla="*/ 0 w 1827878"/>
                  <a:gd name="connsiteY2" fmla="*/ 915785 h 1831570"/>
                  <a:gd name="connsiteX3" fmla="*/ 913939 w 1827878"/>
                  <a:gd name="connsiteY3" fmla="*/ 1831571 h 1831570"/>
                  <a:gd name="connsiteX4" fmla="*/ 1827878 w 1827878"/>
                  <a:gd name="connsiteY4" fmla="*/ 915785 h 1831570"/>
                  <a:gd name="connsiteX5" fmla="*/ 203098 w 1827878"/>
                  <a:gd name="connsiteY5" fmla="*/ 915785 h 1831570"/>
                  <a:gd name="connsiteX6" fmla="*/ 913939 w 1827878"/>
                  <a:gd name="connsiteY6" fmla="*/ 203508 h 1831570"/>
                  <a:gd name="connsiteX7" fmla="*/ 1624781 w 1827878"/>
                  <a:gd name="connsiteY7" fmla="*/ 915785 h 1831570"/>
                  <a:gd name="connsiteX8" fmla="*/ 913939 w 1827878"/>
                  <a:gd name="connsiteY8" fmla="*/ 1628063 h 1831570"/>
                  <a:gd name="connsiteX9" fmla="*/ 203098 w 1827878"/>
                  <a:gd name="connsiteY9" fmla="*/ 915785 h 183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7878" h="1831570">
                    <a:moveTo>
                      <a:pt x="1827878" y="915785"/>
                    </a:moveTo>
                    <a:cubicBezTo>
                      <a:pt x="1827878" y="410743"/>
                      <a:pt x="1417913" y="0"/>
                      <a:pt x="913939" y="0"/>
                    </a:cubicBezTo>
                    <a:cubicBezTo>
                      <a:pt x="409965" y="0"/>
                      <a:pt x="0" y="410743"/>
                      <a:pt x="0" y="915785"/>
                    </a:cubicBezTo>
                    <a:cubicBezTo>
                      <a:pt x="0" y="1420778"/>
                      <a:pt x="409965" y="1831571"/>
                      <a:pt x="913939" y="1831571"/>
                    </a:cubicBezTo>
                    <a:cubicBezTo>
                      <a:pt x="1417913" y="1831571"/>
                      <a:pt x="1827878" y="1420778"/>
                      <a:pt x="1827878" y="915785"/>
                    </a:cubicBezTo>
                    <a:close/>
                    <a:moveTo>
                      <a:pt x="203098" y="915785"/>
                    </a:moveTo>
                    <a:cubicBezTo>
                      <a:pt x="203098" y="523079"/>
                      <a:pt x="522075" y="203508"/>
                      <a:pt x="913939" y="203508"/>
                    </a:cubicBezTo>
                    <a:cubicBezTo>
                      <a:pt x="1305803" y="203508"/>
                      <a:pt x="1624781" y="523079"/>
                      <a:pt x="1624781" y="915785"/>
                    </a:cubicBezTo>
                    <a:cubicBezTo>
                      <a:pt x="1624781" y="1308441"/>
                      <a:pt x="1305803" y="1628063"/>
                      <a:pt x="913939" y="1628063"/>
                    </a:cubicBezTo>
                    <a:cubicBezTo>
                      <a:pt x="522075" y="1628063"/>
                      <a:pt x="203098" y="1308441"/>
                      <a:pt x="203098" y="91578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7" name="Graphic 75">
              <a:extLst>
                <a:ext uri="{FF2B5EF4-FFF2-40B4-BE49-F238E27FC236}">
                  <a16:creationId xmlns:a16="http://schemas.microsoft.com/office/drawing/2014/main" id="{4EA711CB-BE15-4B81-B8B0-5652BC579E1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571214" y="3240277"/>
              <a:ext cx="390509" cy="360000"/>
              <a:chOff x="2133600" y="1181100"/>
              <a:chExt cx="4876805" cy="4495800"/>
            </a:xfrm>
            <a:solidFill>
              <a:schemeClr val="bg1"/>
            </a:solidFill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FC965D1E-653C-4DAE-AF31-032FB56C22CB}"/>
                  </a:ext>
                </a:extLst>
              </p:cNvPr>
              <p:cNvSpPr/>
              <p:nvPr/>
            </p:nvSpPr>
            <p:spPr>
              <a:xfrm>
                <a:off x="5084657" y="2192428"/>
                <a:ext cx="191790" cy="191793"/>
              </a:xfrm>
              <a:custGeom>
                <a:avLst/>
                <a:gdLst>
                  <a:gd name="connsiteX0" fmla="*/ 29192 w 191790"/>
                  <a:gd name="connsiteY0" fmla="*/ 163894 h 191793"/>
                  <a:gd name="connsiteX1" fmla="*/ 96543 w 191790"/>
                  <a:gd name="connsiteY1" fmla="*/ 191793 h 191793"/>
                  <a:gd name="connsiteX2" fmla="*/ 163894 w 191790"/>
                  <a:gd name="connsiteY2" fmla="*/ 163894 h 191793"/>
                  <a:gd name="connsiteX3" fmla="*/ 163894 w 191790"/>
                  <a:gd name="connsiteY3" fmla="*/ 29182 h 191793"/>
                  <a:gd name="connsiteX4" fmla="*/ 162608 w 191790"/>
                  <a:gd name="connsiteY4" fmla="*/ 27896 h 191793"/>
                  <a:gd name="connsiteX5" fmla="*/ 27896 w 191790"/>
                  <a:gd name="connsiteY5" fmla="*/ 27896 h 191793"/>
                  <a:gd name="connsiteX6" fmla="*/ 27896 w 191790"/>
                  <a:gd name="connsiteY6" fmla="*/ 162608 h 191793"/>
                  <a:gd name="connsiteX7" fmla="*/ 29192 w 191790"/>
                  <a:gd name="connsiteY7" fmla="*/ 163894 h 191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1790" h="191793">
                    <a:moveTo>
                      <a:pt x="29192" y="163894"/>
                    </a:moveTo>
                    <a:cubicBezTo>
                      <a:pt x="47794" y="182497"/>
                      <a:pt x="72168" y="191793"/>
                      <a:pt x="96543" y="191793"/>
                    </a:cubicBezTo>
                    <a:cubicBezTo>
                      <a:pt x="120917" y="191793"/>
                      <a:pt x="145301" y="182497"/>
                      <a:pt x="163894" y="163894"/>
                    </a:cubicBezTo>
                    <a:cubicBezTo>
                      <a:pt x="201089" y="126699"/>
                      <a:pt x="201089" y="66387"/>
                      <a:pt x="163894" y="29182"/>
                    </a:cubicBezTo>
                    <a:lnTo>
                      <a:pt x="162608" y="27896"/>
                    </a:lnTo>
                    <a:cubicBezTo>
                      <a:pt x="125413" y="-9299"/>
                      <a:pt x="65101" y="-9299"/>
                      <a:pt x="27896" y="27896"/>
                    </a:cubicBezTo>
                    <a:cubicBezTo>
                      <a:pt x="-9299" y="65091"/>
                      <a:pt x="-9299" y="125404"/>
                      <a:pt x="27896" y="162608"/>
                    </a:cubicBezTo>
                    <a:lnTo>
                      <a:pt x="29192" y="1638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E2ACE1FE-2BB6-4ED3-819D-C8AC7960EF15}"/>
                  </a:ext>
                </a:extLst>
              </p:cNvPr>
              <p:cNvSpPr/>
              <p:nvPr/>
            </p:nvSpPr>
            <p:spPr>
              <a:xfrm>
                <a:off x="2133600" y="1181100"/>
                <a:ext cx="4876805" cy="4495800"/>
              </a:xfrm>
              <a:custGeom>
                <a:avLst/>
                <a:gdLst>
                  <a:gd name="connsiteX0" fmla="*/ 4516908 w 4876805"/>
                  <a:gd name="connsiteY0" fmla="*/ 2076450 h 4495800"/>
                  <a:gd name="connsiteX1" fmla="*/ 4848902 w 4876805"/>
                  <a:gd name="connsiteY1" fmla="*/ 1744456 h 4495800"/>
                  <a:gd name="connsiteX2" fmla="*/ 4869542 w 4876805"/>
                  <a:gd name="connsiteY2" fmla="*/ 1640653 h 4495800"/>
                  <a:gd name="connsiteX3" fmla="*/ 4781541 w 4876805"/>
                  <a:gd name="connsiteY3" fmla="*/ 1581855 h 4495800"/>
                  <a:gd name="connsiteX4" fmla="*/ 4093350 w 4876805"/>
                  <a:gd name="connsiteY4" fmla="*/ 1581855 h 4495800"/>
                  <a:gd name="connsiteX5" fmla="*/ 3544710 w 4876805"/>
                  <a:gd name="connsiteY5" fmla="*/ 608181 h 4495800"/>
                  <a:gd name="connsiteX6" fmla="*/ 2076450 w 4876805"/>
                  <a:gd name="connsiteY6" fmla="*/ 0 h 4495800"/>
                  <a:gd name="connsiteX7" fmla="*/ 608181 w 4876805"/>
                  <a:gd name="connsiteY7" fmla="*/ 608181 h 4495800"/>
                  <a:gd name="connsiteX8" fmla="*/ 0 w 4876805"/>
                  <a:gd name="connsiteY8" fmla="*/ 2076450 h 4495800"/>
                  <a:gd name="connsiteX9" fmla="*/ 608181 w 4876805"/>
                  <a:gd name="connsiteY9" fmla="*/ 3544719 h 4495800"/>
                  <a:gd name="connsiteX10" fmla="*/ 989886 w 4876805"/>
                  <a:gd name="connsiteY10" fmla="*/ 3846662 h 4495800"/>
                  <a:gd name="connsiteX11" fmla="*/ 702926 w 4876805"/>
                  <a:gd name="connsiteY11" fmla="*/ 4353630 h 4495800"/>
                  <a:gd name="connsiteX12" fmla="*/ 703536 w 4876805"/>
                  <a:gd name="connsiteY12" fmla="*/ 4448518 h 4495800"/>
                  <a:gd name="connsiteX13" fmla="*/ 785813 w 4876805"/>
                  <a:gd name="connsiteY13" fmla="*/ 4495800 h 4495800"/>
                  <a:gd name="connsiteX14" fmla="*/ 1276350 w 4876805"/>
                  <a:gd name="connsiteY14" fmla="*/ 4495800 h 4495800"/>
                  <a:gd name="connsiteX15" fmla="*/ 1359246 w 4876805"/>
                  <a:gd name="connsiteY15" fmla="*/ 4447470 h 4495800"/>
                  <a:gd name="connsiteX16" fmla="*/ 1562148 w 4876805"/>
                  <a:gd name="connsiteY16" fmla="*/ 4088997 h 4495800"/>
                  <a:gd name="connsiteX17" fmla="*/ 2076450 w 4876805"/>
                  <a:gd name="connsiteY17" fmla="*/ 4152900 h 4495800"/>
                  <a:gd name="connsiteX18" fmla="*/ 2590752 w 4876805"/>
                  <a:gd name="connsiteY18" fmla="*/ 4088997 h 4495800"/>
                  <a:gd name="connsiteX19" fmla="*/ 2793654 w 4876805"/>
                  <a:gd name="connsiteY19" fmla="*/ 4447470 h 4495800"/>
                  <a:gd name="connsiteX20" fmla="*/ 2876550 w 4876805"/>
                  <a:gd name="connsiteY20" fmla="*/ 4495800 h 4495800"/>
                  <a:gd name="connsiteX21" fmla="*/ 3367088 w 4876805"/>
                  <a:gd name="connsiteY21" fmla="*/ 4495800 h 4495800"/>
                  <a:gd name="connsiteX22" fmla="*/ 3449374 w 4876805"/>
                  <a:gd name="connsiteY22" fmla="*/ 4448528 h 4495800"/>
                  <a:gd name="connsiteX23" fmla="*/ 3449984 w 4876805"/>
                  <a:gd name="connsiteY23" fmla="*/ 4353640 h 4495800"/>
                  <a:gd name="connsiteX24" fmla="*/ 3163024 w 4876805"/>
                  <a:gd name="connsiteY24" fmla="*/ 3846671 h 4495800"/>
                  <a:gd name="connsiteX25" fmla="*/ 3544729 w 4876805"/>
                  <a:gd name="connsiteY25" fmla="*/ 3544729 h 4495800"/>
                  <a:gd name="connsiteX26" fmla="*/ 4093350 w 4876805"/>
                  <a:gd name="connsiteY26" fmla="*/ 2571055 h 4495800"/>
                  <a:gd name="connsiteX27" fmla="*/ 4781550 w 4876805"/>
                  <a:gd name="connsiteY27" fmla="*/ 2571055 h 4495800"/>
                  <a:gd name="connsiteX28" fmla="*/ 4869552 w 4876805"/>
                  <a:gd name="connsiteY28" fmla="*/ 2512257 h 4495800"/>
                  <a:gd name="connsiteX29" fmla="*/ 4848911 w 4876805"/>
                  <a:gd name="connsiteY29" fmla="*/ 2408453 h 4495800"/>
                  <a:gd name="connsiteX30" fmla="*/ 4516908 w 4876805"/>
                  <a:gd name="connsiteY30" fmla="*/ 2076450 h 4495800"/>
                  <a:gd name="connsiteX31" fmla="*/ 4342743 w 4876805"/>
                  <a:gd name="connsiteY31" fmla="*/ 1981200 h 4495800"/>
                  <a:gd name="connsiteX32" fmla="*/ 3678003 w 4876805"/>
                  <a:gd name="connsiteY32" fmla="*/ 1981200 h 4495800"/>
                  <a:gd name="connsiteX33" fmla="*/ 3886848 w 4876805"/>
                  <a:gd name="connsiteY33" fmla="*/ 1772355 h 4495800"/>
                  <a:gd name="connsiteX34" fmla="*/ 4551598 w 4876805"/>
                  <a:gd name="connsiteY34" fmla="*/ 1772355 h 4495800"/>
                  <a:gd name="connsiteX35" fmla="*/ 4342743 w 4876805"/>
                  <a:gd name="connsiteY35" fmla="*/ 1981200 h 4495800"/>
                  <a:gd name="connsiteX36" fmla="*/ 1220810 w 4876805"/>
                  <a:gd name="connsiteY36" fmla="*/ 4305300 h 4495800"/>
                  <a:gd name="connsiteX37" fmla="*/ 949176 w 4876805"/>
                  <a:gd name="connsiteY37" fmla="*/ 4305300 h 4495800"/>
                  <a:gd name="connsiteX38" fmla="*/ 1156497 w 4876805"/>
                  <a:gd name="connsiteY38" fmla="*/ 3939035 h 4495800"/>
                  <a:gd name="connsiteX39" fmla="*/ 1375429 w 4876805"/>
                  <a:gd name="connsiteY39" fmla="*/ 4032142 h 4495800"/>
                  <a:gd name="connsiteX40" fmla="*/ 1220810 w 4876805"/>
                  <a:gd name="connsiteY40" fmla="*/ 4305300 h 4495800"/>
                  <a:gd name="connsiteX41" fmla="*/ 3203724 w 4876805"/>
                  <a:gd name="connsiteY41" fmla="*/ 4305300 h 4495800"/>
                  <a:gd name="connsiteX42" fmla="*/ 2932090 w 4876805"/>
                  <a:gd name="connsiteY42" fmla="*/ 4305300 h 4495800"/>
                  <a:gd name="connsiteX43" fmla="*/ 2777471 w 4876805"/>
                  <a:gd name="connsiteY43" fmla="*/ 4032142 h 4495800"/>
                  <a:gd name="connsiteX44" fmla="*/ 2996403 w 4876805"/>
                  <a:gd name="connsiteY44" fmla="*/ 3939035 h 4495800"/>
                  <a:gd name="connsiteX45" fmla="*/ 3203724 w 4876805"/>
                  <a:gd name="connsiteY45" fmla="*/ 4305300 h 4495800"/>
                  <a:gd name="connsiteX46" fmla="*/ 3410017 w 4876805"/>
                  <a:gd name="connsiteY46" fmla="*/ 3410017 h 4495800"/>
                  <a:gd name="connsiteX47" fmla="*/ 2992384 w 4876805"/>
                  <a:gd name="connsiteY47" fmla="*/ 3725885 h 4495800"/>
                  <a:gd name="connsiteX48" fmla="*/ 2986793 w 4876805"/>
                  <a:gd name="connsiteY48" fmla="*/ 3728685 h 4495800"/>
                  <a:gd name="connsiteX49" fmla="*/ 2983478 w 4876805"/>
                  <a:gd name="connsiteY49" fmla="*/ 3730790 h 4495800"/>
                  <a:gd name="connsiteX50" fmla="*/ 2618270 w 4876805"/>
                  <a:gd name="connsiteY50" fmla="*/ 3883733 h 4495800"/>
                  <a:gd name="connsiteX51" fmla="*/ 2603478 w 4876805"/>
                  <a:gd name="connsiteY51" fmla="*/ 3888019 h 4495800"/>
                  <a:gd name="connsiteX52" fmla="*/ 2076450 w 4876805"/>
                  <a:gd name="connsiteY52" fmla="*/ 3962400 h 4495800"/>
                  <a:gd name="connsiteX53" fmla="*/ 1549422 w 4876805"/>
                  <a:gd name="connsiteY53" fmla="*/ 3888029 h 4495800"/>
                  <a:gd name="connsiteX54" fmla="*/ 1534611 w 4876805"/>
                  <a:gd name="connsiteY54" fmla="*/ 3883743 h 4495800"/>
                  <a:gd name="connsiteX55" fmla="*/ 1169422 w 4876805"/>
                  <a:gd name="connsiteY55" fmla="*/ 3730800 h 4495800"/>
                  <a:gd name="connsiteX56" fmla="*/ 1166108 w 4876805"/>
                  <a:gd name="connsiteY56" fmla="*/ 3728695 h 4495800"/>
                  <a:gd name="connsiteX57" fmla="*/ 1160526 w 4876805"/>
                  <a:gd name="connsiteY57" fmla="*/ 3725895 h 4495800"/>
                  <a:gd name="connsiteX58" fmla="*/ 742893 w 4876805"/>
                  <a:gd name="connsiteY58" fmla="*/ 3410017 h 4495800"/>
                  <a:gd name="connsiteX59" fmla="*/ 190500 w 4876805"/>
                  <a:gd name="connsiteY59" fmla="*/ 2076450 h 4495800"/>
                  <a:gd name="connsiteX60" fmla="*/ 742883 w 4876805"/>
                  <a:gd name="connsiteY60" fmla="*/ 742883 h 4495800"/>
                  <a:gd name="connsiteX61" fmla="*/ 2076450 w 4876805"/>
                  <a:gd name="connsiteY61" fmla="*/ 190500 h 4495800"/>
                  <a:gd name="connsiteX62" fmla="*/ 3410017 w 4876805"/>
                  <a:gd name="connsiteY62" fmla="*/ 742883 h 4495800"/>
                  <a:gd name="connsiteX63" fmla="*/ 3896725 w 4876805"/>
                  <a:gd name="connsiteY63" fmla="*/ 1581855 h 4495800"/>
                  <a:gd name="connsiteX64" fmla="*/ 3847405 w 4876805"/>
                  <a:gd name="connsiteY64" fmla="*/ 1581855 h 4495800"/>
                  <a:gd name="connsiteX65" fmla="*/ 3780053 w 4876805"/>
                  <a:gd name="connsiteY65" fmla="*/ 1609754 h 4495800"/>
                  <a:gd name="connsiteX66" fmla="*/ 3527251 w 4876805"/>
                  <a:gd name="connsiteY66" fmla="*/ 1862557 h 4495800"/>
                  <a:gd name="connsiteX67" fmla="*/ 3361211 w 4876805"/>
                  <a:gd name="connsiteY67" fmla="*/ 1367866 h 4495800"/>
                  <a:gd name="connsiteX68" fmla="*/ 3231785 w 4876805"/>
                  <a:gd name="connsiteY68" fmla="*/ 1330519 h 4495800"/>
                  <a:gd name="connsiteX69" fmla="*/ 3194437 w 4876805"/>
                  <a:gd name="connsiteY69" fmla="*/ 1459944 h 4495800"/>
                  <a:gd name="connsiteX70" fmla="*/ 3348295 w 4876805"/>
                  <a:gd name="connsiteY70" fmla="*/ 1981210 h 4495800"/>
                  <a:gd name="connsiteX71" fmla="*/ 2928318 w 4876805"/>
                  <a:gd name="connsiteY71" fmla="*/ 1981210 h 4495800"/>
                  <a:gd name="connsiteX72" fmla="*/ 2682621 w 4876805"/>
                  <a:gd name="connsiteY72" fmla="*/ 1470298 h 4495800"/>
                  <a:gd name="connsiteX73" fmla="*/ 2076450 w 4876805"/>
                  <a:gd name="connsiteY73" fmla="*/ 1219200 h 4495800"/>
                  <a:gd name="connsiteX74" fmla="*/ 1470289 w 4876805"/>
                  <a:gd name="connsiteY74" fmla="*/ 1470279 h 4495800"/>
                  <a:gd name="connsiteX75" fmla="*/ 1219200 w 4876805"/>
                  <a:gd name="connsiteY75" fmla="*/ 2076450 h 4495800"/>
                  <a:gd name="connsiteX76" fmla="*/ 1470279 w 4876805"/>
                  <a:gd name="connsiteY76" fmla="*/ 2682612 h 4495800"/>
                  <a:gd name="connsiteX77" fmla="*/ 2076450 w 4876805"/>
                  <a:gd name="connsiteY77" fmla="*/ 2933700 h 4495800"/>
                  <a:gd name="connsiteX78" fmla="*/ 2682612 w 4876805"/>
                  <a:gd name="connsiteY78" fmla="*/ 2682621 h 4495800"/>
                  <a:gd name="connsiteX79" fmla="*/ 2928309 w 4876805"/>
                  <a:gd name="connsiteY79" fmla="*/ 2171700 h 4495800"/>
                  <a:gd name="connsiteX80" fmla="*/ 3347876 w 4876805"/>
                  <a:gd name="connsiteY80" fmla="*/ 2171700 h 4495800"/>
                  <a:gd name="connsiteX81" fmla="*/ 2978963 w 4876805"/>
                  <a:gd name="connsiteY81" fmla="*/ 2978963 h 4495800"/>
                  <a:gd name="connsiteX82" fmla="*/ 2076450 w 4876805"/>
                  <a:gd name="connsiteY82" fmla="*/ 3352800 h 4495800"/>
                  <a:gd name="connsiteX83" fmla="*/ 1173937 w 4876805"/>
                  <a:gd name="connsiteY83" fmla="*/ 2978963 h 4495800"/>
                  <a:gd name="connsiteX84" fmla="*/ 800100 w 4876805"/>
                  <a:gd name="connsiteY84" fmla="*/ 2076450 h 4495800"/>
                  <a:gd name="connsiteX85" fmla="*/ 1173937 w 4876805"/>
                  <a:gd name="connsiteY85" fmla="*/ 1173937 h 4495800"/>
                  <a:gd name="connsiteX86" fmla="*/ 2692965 w 4876805"/>
                  <a:gd name="connsiteY86" fmla="*/ 958472 h 4495800"/>
                  <a:gd name="connsiteX87" fmla="*/ 2822391 w 4876805"/>
                  <a:gd name="connsiteY87" fmla="*/ 921125 h 4495800"/>
                  <a:gd name="connsiteX88" fmla="*/ 2785044 w 4876805"/>
                  <a:gd name="connsiteY88" fmla="*/ 791699 h 4495800"/>
                  <a:gd name="connsiteX89" fmla="*/ 1880445 w 4876805"/>
                  <a:gd name="connsiteY89" fmla="*/ 622687 h 4495800"/>
                  <a:gd name="connsiteX90" fmla="*/ 1039235 w 4876805"/>
                  <a:gd name="connsiteY90" fmla="*/ 1039235 h 4495800"/>
                  <a:gd name="connsiteX91" fmla="*/ 609600 w 4876805"/>
                  <a:gd name="connsiteY91" fmla="*/ 2076450 h 4495800"/>
                  <a:gd name="connsiteX92" fmla="*/ 1039225 w 4876805"/>
                  <a:gd name="connsiteY92" fmla="*/ 3113666 h 4495800"/>
                  <a:gd name="connsiteX93" fmla="*/ 2076450 w 4876805"/>
                  <a:gd name="connsiteY93" fmla="*/ 3543300 h 4495800"/>
                  <a:gd name="connsiteX94" fmla="*/ 3113666 w 4876805"/>
                  <a:gd name="connsiteY94" fmla="*/ 3113675 h 4495800"/>
                  <a:gd name="connsiteX95" fmla="*/ 3527584 w 4876805"/>
                  <a:gd name="connsiteY95" fmla="*/ 2290696 h 4495800"/>
                  <a:gd name="connsiteX96" fmla="*/ 3780044 w 4876805"/>
                  <a:gd name="connsiteY96" fmla="*/ 2543156 h 4495800"/>
                  <a:gd name="connsiteX97" fmla="*/ 3847395 w 4876805"/>
                  <a:gd name="connsiteY97" fmla="*/ 2571055 h 4495800"/>
                  <a:gd name="connsiteX98" fmla="*/ 3896697 w 4876805"/>
                  <a:gd name="connsiteY98" fmla="*/ 2571055 h 4495800"/>
                  <a:gd name="connsiteX99" fmla="*/ 3410017 w 4876805"/>
                  <a:gd name="connsiteY99" fmla="*/ 3410017 h 4495800"/>
                  <a:gd name="connsiteX100" fmla="*/ 2387537 w 4876805"/>
                  <a:gd name="connsiteY100" fmla="*/ 1896847 h 4495800"/>
                  <a:gd name="connsiteX101" fmla="*/ 2257425 w 4876805"/>
                  <a:gd name="connsiteY101" fmla="*/ 1861985 h 4495800"/>
                  <a:gd name="connsiteX102" fmla="*/ 2028825 w 4876805"/>
                  <a:gd name="connsiteY102" fmla="*/ 1993964 h 4495800"/>
                  <a:gd name="connsiteX103" fmla="*/ 1981200 w 4876805"/>
                  <a:gd name="connsiteY103" fmla="*/ 2076450 h 4495800"/>
                  <a:gd name="connsiteX104" fmla="*/ 2028825 w 4876805"/>
                  <a:gd name="connsiteY104" fmla="*/ 2158937 h 4495800"/>
                  <a:gd name="connsiteX105" fmla="*/ 2257425 w 4876805"/>
                  <a:gd name="connsiteY105" fmla="*/ 2290915 h 4495800"/>
                  <a:gd name="connsiteX106" fmla="*/ 2304964 w 4876805"/>
                  <a:gd name="connsiteY106" fmla="*/ 2303688 h 4495800"/>
                  <a:gd name="connsiteX107" fmla="*/ 2387537 w 4876805"/>
                  <a:gd name="connsiteY107" fmla="*/ 2256053 h 4495800"/>
                  <a:gd name="connsiteX108" fmla="*/ 2392823 w 4876805"/>
                  <a:gd name="connsiteY108" fmla="*/ 2171700 h 4495800"/>
                  <a:gd name="connsiteX109" fmla="*/ 2736409 w 4876805"/>
                  <a:gd name="connsiteY109" fmla="*/ 2171700 h 4495800"/>
                  <a:gd name="connsiteX110" fmla="*/ 2547909 w 4876805"/>
                  <a:gd name="connsiteY110" fmla="*/ 2547909 h 4495800"/>
                  <a:gd name="connsiteX111" fmla="*/ 2547909 w 4876805"/>
                  <a:gd name="connsiteY111" fmla="*/ 2547909 h 4495800"/>
                  <a:gd name="connsiteX112" fmla="*/ 2076450 w 4876805"/>
                  <a:gd name="connsiteY112" fmla="*/ 2743200 h 4495800"/>
                  <a:gd name="connsiteX113" fmla="*/ 1604982 w 4876805"/>
                  <a:gd name="connsiteY113" fmla="*/ 2547909 h 4495800"/>
                  <a:gd name="connsiteX114" fmla="*/ 1409700 w 4876805"/>
                  <a:gd name="connsiteY114" fmla="*/ 2076450 h 4495800"/>
                  <a:gd name="connsiteX115" fmla="*/ 1604991 w 4876805"/>
                  <a:gd name="connsiteY115" fmla="*/ 1604982 h 4495800"/>
                  <a:gd name="connsiteX116" fmla="*/ 2076450 w 4876805"/>
                  <a:gd name="connsiteY116" fmla="*/ 1409700 h 4495800"/>
                  <a:gd name="connsiteX117" fmla="*/ 2547918 w 4876805"/>
                  <a:gd name="connsiteY117" fmla="*/ 1604991 h 4495800"/>
                  <a:gd name="connsiteX118" fmla="*/ 2736418 w 4876805"/>
                  <a:gd name="connsiteY118" fmla="*/ 1981200 h 4495800"/>
                  <a:gd name="connsiteX119" fmla="*/ 2392833 w 4876805"/>
                  <a:gd name="connsiteY119" fmla="*/ 1981200 h 4495800"/>
                  <a:gd name="connsiteX120" fmla="*/ 2387537 w 4876805"/>
                  <a:gd name="connsiteY120" fmla="*/ 1896847 h 4495800"/>
                  <a:gd name="connsiteX121" fmla="*/ 3886848 w 4876805"/>
                  <a:gd name="connsiteY121" fmla="*/ 2380545 h 4495800"/>
                  <a:gd name="connsiteX122" fmla="*/ 3678003 w 4876805"/>
                  <a:gd name="connsiteY122" fmla="*/ 2171700 h 4495800"/>
                  <a:gd name="connsiteX123" fmla="*/ 4342743 w 4876805"/>
                  <a:gd name="connsiteY123" fmla="*/ 2171700 h 4495800"/>
                  <a:gd name="connsiteX124" fmla="*/ 4551598 w 4876805"/>
                  <a:gd name="connsiteY124" fmla="*/ 2380545 h 4495800"/>
                  <a:gd name="connsiteX125" fmla="*/ 3886848 w 4876805"/>
                  <a:gd name="connsiteY125" fmla="*/ 2380545 h 449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4876805" h="4495800">
                    <a:moveTo>
                      <a:pt x="4516908" y="2076450"/>
                    </a:moveTo>
                    <a:lnTo>
                      <a:pt x="4848902" y="1744456"/>
                    </a:lnTo>
                    <a:cubicBezTo>
                      <a:pt x="4876143" y="1717215"/>
                      <a:pt x="4884287" y="1676238"/>
                      <a:pt x="4869542" y="1640653"/>
                    </a:cubicBezTo>
                    <a:cubicBezTo>
                      <a:pt x="4854798" y="1605058"/>
                      <a:pt x="4820069" y="1581855"/>
                      <a:pt x="4781541" y="1581855"/>
                    </a:cubicBezTo>
                    <a:lnTo>
                      <a:pt x="4093350" y="1581855"/>
                    </a:lnTo>
                    <a:cubicBezTo>
                      <a:pt x="4003396" y="1213618"/>
                      <a:pt x="3814601" y="878081"/>
                      <a:pt x="3544710" y="608181"/>
                    </a:cubicBezTo>
                    <a:cubicBezTo>
                      <a:pt x="3152537" y="215989"/>
                      <a:pt x="2631091" y="0"/>
                      <a:pt x="2076450" y="0"/>
                    </a:cubicBezTo>
                    <a:cubicBezTo>
                      <a:pt x="1521809" y="0"/>
                      <a:pt x="1000363" y="215989"/>
                      <a:pt x="608181" y="608181"/>
                    </a:cubicBezTo>
                    <a:cubicBezTo>
                      <a:pt x="215989" y="1000373"/>
                      <a:pt x="0" y="1521809"/>
                      <a:pt x="0" y="2076450"/>
                    </a:cubicBezTo>
                    <a:cubicBezTo>
                      <a:pt x="0" y="2631091"/>
                      <a:pt x="215989" y="3152537"/>
                      <a:pt x="608181" y="3544719"/>
                    </a:cubicBezTo>
                    <a:cubicBezTo>
                      <a:pt x="724805" y="3661344"/>
                      <a:pt x="852926" y="3762251"/>
                      <a:pt x="989886" y="3846662"/>
                    </a:cubicBezTo>
                    <a:lnTo>
                      <a:pt x="702926" y="4353630"/>
                    </a:lnTo>
                    <a:cubicBezTo>
                      <a:pt x="686238" y="4383120"/>
                      <a:pt x="686467" y="4419257"/>
                      <a:pt x="703536" y="4448518"/>
                    </a:cubicBezTo>
                    <a:cubicBezTo>
                      <a:pt x="720595" y="4477798"/>
                      <a:pt x="751923" y="4495800"/>
                      <a:pt x="785813" y="4495800"/>
                    </a:cubicBezTo>
                    <a:lnTo>
                      <a:pt x="1276350" y="4495800"/>
                    </a:lnTo>
                    <a:cubicBezTo>
                      <a:pt x="1310669" y="4495800"/>
                      <a:pt x="1342339" y="4477341"/>
                      <a:pt x="1359246" y="4447470"/>
                    </a:cubicBezTo>
                    <a:lnTo>
                      <a:pt x="1562148" y="4088997"/>
                    </a:lnTo>
                    <a:cubicBezTo>
                      <a:pt x="1728216" y="4131126"/>
                      <a:pt x="1900657" y="4152900"/>
                      <a:pt x="2076450" y="4152900"/>
                    </a:cubicBezTo>
                    <a:cubicBezTo>
                      <a:pt x="2252243" y="4152900"/>
                      <a:pt x="2424684" y="4131126"/>
                      <a:pt x="2590752" y="4088997"/>
                    </a:cubicBezTo>
                    <a:lnTo>
                      <a:pt x="2793654" y="4447470"/>
                    </a:lnTo>
                    <a:cubicBezTo>
                      <a:pt x="2810561" y="4477341"/>
                      <a:pt x="2842232" y="4495800"/>
                      <a:pt x="2876550" y="4495800"/>
                    </a:cubicBezTo>
                    <a:lnTo>
                      <a:pt x="3367088" y="4495800"/>
                    </a:lnTo>
                    <a:cubicBezTo>
                      <a:pt x="3400978" y="4495800"/>
                      <a:pt x="3432305" y="4477798"/>
                      <a:pt x="3449374" y="4448528"/>
                    </a:cubicBezTo>
                    <a:cubicBezTo>
                      <a:pt x="3466443" y="4419257"/>
                      <a:pt x="3466671" y="4383120"/>
                      <a:pt x="3449984" y="4353640"/>
                    </a:cubicBezTo>
                    <a:lnTo>
                      <a:pt x="3163024" y="3846671"/>
                    </a:lnTo>
                    <a:cubicBezTo>
                      <a:pt x="3299984" y="3762251"/>
                      <a:pt x="3428105" y="3661353"/>
                      <a:pt x="3544729" y="3544729"/>
                    </a:cubicBezTo>
                    <a:cubicBezTo>
                      <a:pt x="3814515" y="3274943"/>
                      <a:pt x="4003405" y="2939263"/>
                      <a:pt x="4093350" y="2571055"/>
                    </a:cubicBezTo>
                    <a:lnTo>
                      <a:pt x="4781550" y="2571055"/>
                    </a:lnTo>
                    <a:cubicBezTo>
                      <a:pt x="4820069" y="2571055"/>
                      <a:pt x="4854807" y="2547842"/>
                      <a:pt x="4869552" y="2512257"/>
                    </a:cubicBezTo>
                    <a:cubicBezTo>
                      <a:pt x="4884296" y="2476672"/>
                      <a:pt x="4876143" y="2435695"/>
                      <a:pt x="4848911" y="2408453"/>
                    </a:cubicBezTo>
                    <a:lnTo>
                      <a:pt x="4516908" y="2076450"/>
                    </a:lnTo>
                    <a:close/>
                    <a:moveTo>
                      <a:pt x="4342743" y="1981200"/>
                    </a:moveTo>
                    <a:lnTo>
                      <a:pt x="3678003" y="1981200"/>
                    </a:lnTo>
                    <a:lnTo>
                      <a:pt x="3886848" y="1772355"/>
                    </a:lnTo>
                    <a:lnTo>
                      <a:pt x="4551598" y="1772355"/>
                    </a:lnTo>
                    <a:lnTo>
                      <a:pt x="4342743" y="1981200"/>
                    </a:lnTo>
                    <a:close/>
                    <a:moveTo>
                      <a:pt x="1220810" y="4305300"/>
                    </a:moveTo>
                    <a:lnTo>
                      <a:pt x="949176" y="4305300"/>
                    </a:lnTo>
                    <a:lnTo>
                      <a:pt x="1156497" y="3939035"/>
                    </a:lnTo>
                    <a:cubicBezTo>
                      <a:pt x="1227649" y="3974259"/>
                      <a:pt x="1300696" y="4005415"/>
                      <a:pt x="1375429" y="4032142"/>
                    </a:cubicBezTo>
                    <a:lnTo>
                      <a:pt x="1220810" y="4305300"/>
                    </a:lnTo>
                    <a:close/>
                    <a:moveTo>
                      <a:pt x="3203724" y="4305300"/>
                    </a:moveTo>
                    <a:lnTo>
                      <a:pt x="2932090" y="4305300"/>
                    </a:lnTo>
                    <a:lnTo>
                      <a:pt x="2777471" y="4032142"/>
                    </a:lnTo>
                    <a:cubicBezTo>
                      <a:pt x="2852204" y="4005415"/>
                      <a:pt x="2925252" y="3974259"/>
                      <a:pt x="2996403" y="3939035"/>
                    </a:cubicBezTo>
                    <a:lnTo>
                      <a:pt x="3203724" y="4305300"/>
                    </a:lnTo>
                    <a:close/>
                    <a:moveTo>
                      <a:pt x="3410017" y="3410017"/>
                    </a:moveTo>
                    <a:cubicBezTo>
                      <a:pt x="3284192" y="3535842"/>
                      <a:pt x="3143660" y="3641589"/>
                      <a:pt x="2992384" y="3725885"/>
                    </a:cubicBezTo>
                    <a:cubicBezTo>
                      <a:pt x="2990517" y="3726790"/>
                      <a:pt x="2988631" y="3727647"/>
                      <a:pt x="2986793" y="3728685"/>
                    </a:cubicBezTo>
                    <a:cubicBezTo>
                      <a:pt x="2985640" y="3729343"/>
                      <a:pt x="2984592" y="3730095"/>
                      <a:pt x="2983478" y="3730790"/>
                    </a:cubicBezTo>
                    <a:cubicBezTo>
                      <a:pt x="2867435" y="3794627"/>
                      <a:pt x="2745153" y="3845881"/>
                      <a:pt x="2618270" y="3883733"/>
                    </a:cubicBezTo>
                    <a:cubicBezTo>
                      <a:pt x="2613279" y="3884724"/>
                      <a:pt x="2608345" y="3886191"/>
                      <a:pt x="2603478" y="3888019"/>
                    </a:cubicBezTo>
                    <a:cubicBezTo>
                      <a:pt x="2434371" y="3936959"/>
                      <a:pt x="2257377" y="3962400"/>
                      <a:pt x="2076450" y="3962400"/>
                    </a:cubicBezTo>
                    <a:cubicBezTo>
                      <a:pt x="1895523" y="3962400"/>
                      <a:pt x="1718529" y="3936959"/>
                      <a:pt x="1549422" y="3888029"/>
                    </a:cubicBezTo>
                    <a:cubicBezTo>
                      <a:pt x="1544545" y="3886200"/>
                      <a:pt x="1539612" y="3884733"/>
                      <a:pt x="1534611" y="3883743"/>
                    </a:cubicBezTo>
                    <a:cubicBezTo>
                      <a:pt x="1407738" y="3845890"/>
                      <a:pt x="1285456" y="3794636"/>
                      <a:pt x="1169422" y="3730800"/>
                    </a:cubicBezTo>
                    <a:cubicBezTo>
                      <a:pt x="1168308" y="3730104"/>
                      <a:pt x="1167260" y="3729352"/>
                      <a:pt x="1166108" y="3728695"/>
                    </a:cubicBezTo>
                    <a:cubicBezTo>
                      <a:pt x="1164269" y="3727657"/>
                      <a:pt x="1162393" y="3726799"/>
                      <a:pt x="1160526" y="3725895"/>
                    </a:cubicBezTo>
                    <a:cubicBezTo>
                      <a:pt x="1009250" y="3641598"/>
                      <a:pt x="868718" y="3535851"/>
                      <a:pt x="742893" y="3410017"/>
                    </a:cubicBezTo>
                    <a:cubicBezTo>
                      <a:pt x="386677" y="3053810"/>
                      <a:pt x="190500" y="2580208"/>
                      <a:pt x="190500" y="2076450"/>
                    </a:cubicBezTo>
                    <a:cubicBezTo>
                      <a:pt x="190500" y="1572692"/>
                      <a:pt x="386677" y="1099090"/>
                      <a:pt x="742883" y="742883"/>
                    </a:cubicBezTo>
                    <a:cubicBezTo>
                      <a:pt x="1099090" y="386677"/>
                      <a:pt x="1572692" y="190500"/>
                      <a:pt x="2076450" y="190500"/>
                    </a:cubicBezTo>
                    <a:cubicBezTo>
                      <a:pt x="2580208" y="190500"/>
                      <a:pt x="3053810" y="386677"/>
                      <a:pt x="3410017" y="742883"/>
                    </a:cubicBezTo>
                    <a:cubicBezTo>
                      <a:pt x="3644074" y="976941"/>
                      <a:pt x="3811010" y="1265273"/>
                      <a:pt x="3896725" y="1581855"/>
                    </a:cubicBezTo>
                    <a:lnTo>
                      <a:pt x="3847405" y="1581855"/>
                    </a:lnTo>
                    <a:cubicBezTo>
                      <a:pt x="3822144" y="1581855"/>
                      <a:pt x="3797913" y="1591894"/>
                      <a:pt x="3780053" y="1609754"/>
                    </a:cubicBezTo>
                    <a:lnTo>
                      <a:pt x="3527251" y="1862557"/>
                    </a:lnTo>
                    <a:cubicBezTo>
                      <a:pt x="3501742" y="1689383"/>
                      <a:pt x="3445755" y="1521000"/>
                      <a:pt x="3361211" y="1367866"/>
                    </a:cubicBezTo>
                    <a:cubicBezTo>
                      <a:pt x="3335788" y="1321813"/>
                      <a:pt x="3277838" y="1305106"/>
                      <a:pt x="3231785" y="1330519"/>
                    </a:cubicBezTo>
                    <a:cubicBezTo>
                      <a:pt x="3185732" y="1355941"/>
                      <a:pt x="3169015" y="1413891"/>
                      <a:pt x="3194437" y="1459944"/>
                    </a:cubicBezTo>
                    <a:cubicBezTo>
                      <a:pt x="3284858" y="1623717"/>
                      <a:pt x="3335370" y="1801778"/>
                      <a:pt x="3348295" y="1981210"/>
                    </a:cubicBezTo>
                    <a:lnTo>
                      <a:pt x="2928318" y="1981210"/>
                    </a:lnTo>
                    <a:cubicBezTo>
                      <a:pt x="2907116" y="1788271"/>
                      <a:pt x="2821858" y="1609535"/>
                      <a:pt x="2682621" y="1470298"/>
                    </a:cubicBezTo>
                    <a:cubicBezTo>
                      <a:pt x="2520706" y="1308373"/>
                      <a:pt x="2305431" y="1219200"/>
                      <a:pt x="2076450" y="1219200"/>
                    </a:cubicBezTo>
                    <a:cubicBezTo>
                      <a:pt x="1847469" y="1219200"/>
                      <a:pt x="1632194" y="1308373"/>
                      <a:pt x="1470289" y="1470279"/>
                    </a:cubicBezTo>
                    <a:cubicBezTo>
                      <a:pt x="1308373" y="1632204"/>
                      <a:pt x="1219200" y="1847469"/>
                      <a:pt x="1219200" y="2076450"/>
                    </a:cubicBezTo>
                    <a:cubicBezTo>
                      <a:pt x="1219200" y="2305431"/>
                      <a:pt x="1308373" y="2520706"/>
                      <a:pt x="1470279" y="2682612"/>
                    </a:cubicBezTo>
                    <a:cubicBezTo>
                      <a:pt x="1632194" y="2844527"/>
                      <a:pt x="1847469" y="2933700"/>
                      <a:pt x="2076450" y="2933700"/>
                    </a:cubicBezTo>
                    <a:cubicBezTo>
                      <a:pt x="2305431" y="2933700"/>
                      <a:pt x="2520706" y="2844527"/>
                      <a:pt x="2682612" y="2682621"/>
                    </a:cubicBezTo>
                    <a:cubicBezTo>
                      <a:pt x="2821848" y="2543385"/>
                      <a:pt x="2907106" y="2364648"/>
                      <a:pt x="2928309" y="2171700"/>
                    </a:cubicBezTo>
                    <a:lnTo>
                      <a:pt x="3347876" y="2171700"/>
                    </a:lnTo>
                    <a:cubicBezTo>
                      <a:pt x="3325158" y="2469452"/>
                      <a:pt x="3199514" y="2758402"/>
                      <a:pt x="2978963" y="2978963"/>
                    </a:cubicBezTo>
                    <a:cubicBezTo>
                      <a:pt x="2737895" y="3220041"/>
                      <a:pt x="2417369" y="3352800"/>
                      <a:pt x="2076450" y="3352800"/>
                    </a:cubicBezTo>
                    <a:cubicBezTo>
                      <a:pt x="1735531" y="3352800"/>
                      <a:pt x="1415006" y="3220041"/>
                      <a:pt x="1173937" y="2978963"/>
                    </a:cubicBezTo>
                    <a:cubicBezTo>
                      <a:pt x="932860" y="2737895"/>
                      <a:pt x="800100" y="2417378"/>
                      <a:pt x="800100" y="2076450"/>
                    </a:cubicBezTo>
                    <a:cubicBezTo>
                      <a:pt x="800100" y="1735522"/>
                      <a:pt x="932860" y="1415006"/>
                      <a:pt x="1173937" y="1173937"/>
                    </a:cubicBezTo>
                    <a:cubicBezTo>
                      <a:pt x="1573816" y="774059"/>
                      <a:pt x="2198465" y="685457"/>
                      <a:pt x="2692965" y="958472"/>
                    </a:cubicBezTo>
                    <a:cubicBezTo>
                      <a:pt x="2739009" y="983885"/>
                      <a:pt x="2796959" y="967178"/>
                      <a:pt x="2822391" y="921125"/>
                    </a:cubicBezTo>
                    <a:cubicBezTo>
                      <a:pt x="2847813" y="875071"/>
                      <a:pt x="2831097" y="817131"/>
                      <a:pt x="2785044" y="791699"/>
                    </a:cubicBezTo>
                    <a:cubicBezTo>
                      <a:pt x="2512200" y="641061"/>
                      <a:pt x="2190931" y="581025"/>
                      <a:pt x="1880445" y="622687"/>
                    </a:cubicBezTo>
                    <a:cubicBezTo>
                      <a:pt x="1559595" y="665721"/>
                      <a:pt x="1268702" y="809758"/>
                      <a:pt x="1039235" y="1039235"/>
                    </a:cubicBezTo>
                    <a:cubicBezTo>
                      <a:pt x="762181" y="1316288"/>
                      <a:pt x="609600" y="1684639"/>
                      <a:pt x="609600" y="2076450"/>
                    </a:cubicBezTo>
                    <a:cubicBezTo>
                      <a:pt x="609600" y="2468261"/>
                      <a:pt x="762181" y="2836621"/>
                      <a:pt x="1039225" y="3113666"/>
                    </a:cubicBezTo>
                    <a:cubicBezTo>
                      <a:pt x="1316279" y="3390719"/>
                      <a:pt x="1684639" y="3543300"/>
                      <a:pt x="2076450" y="3543300"/>
                    </a:cubicBezTo>
                    <a:cubicBezTo>
                      <a:pt x="2468261" y="3543300"/>
                      <a:pt x="2836621" y="3390719"/>
                      <a:pt x="3113666" y="3113675"/>
                    </a:cubicBezTo>
                    <a:cubicBezTo>
                      <a:pt x="3338789" y="2888561"/>
                      <a:pt x="3481607" y="2604326"/>
                      <a:pt x="3527584" y="2290696"/>
                    </a:cubicBezTo>
                    <a:lnTo>
                      <a:pt x="3780044" y="2543156"/>
                    </a:lnTo>
                    <a:cubicBezTo>
                      <a:pt x="3797903" y="2561015"/>
                      <a:pt x="3822135" y="2571055"/>
                      <a:pt x="3847395" y="2571055"/>
                    </a:cubicBezTo>
                    <a:lnTo>
                      <a:pt x="3896697" y="2571055"/>
                    </a:lnTo>
                    <a:cubicBezTo>
                      <a:pt x="3810981" y="2887618"/>
                      <a:pt x="3643979" y="3176054"/>
                      <a:pt x="3410017" y="3410017"/>
                    </a:cubicBezTo>
                    <a:close/>
                    <a:moveTo>
                      <a:pt x="2387537" y="1896847"/>
                    </a:moveTo>
                    <a:cubicBezTo>
                      <a:pt x="2361238" y="1851279"/>
                      <a:pt x="2302983" y="1835677"/>
                      <a:pt x="2257425" y="1861985"/>
                    </a:cubicBezTo>
                    <a:lnTo>
                      <a:pt x="2028825" y="1993964"/>
                    </a:lnTo>
                    <a:cubicBezTo>
                      <a:pt x="1999355" y="2010975"/>
                      <a:pt x="1981200" y="2042417"/>
                      <a:pt x="1981200" y="2076450"/>
                    </a:cubicBezTo>
                    <a:cubicBezTo>
                      <a:pt x="1981200" y="2110483"/>
                      <a:pt x="1999355" y="2141925"/>
                      <a:pt x="2028825" y="2158937"/>
                    </a:cubicBezTo>
                    <a:lnTo>
                      <a:pt x="2257425" y="2290915"/>
                    </a:lnTo>
                    <a:cubicBezTo>
                      <a:pt x="2272427" y="2299573"/>
                      <a:pt x="2288801" y="2303688"/>
                      <a:pt x="2304964" y="2303688"/>
                    </a:cubicBezTo>
                    <a:cubicBezTo>
                      <a:pt x="2337883" y="2303688"/>
                      <a:pt x="2369896" y="2286610"/>
                      <a:pt x="2387537" y="2256053"/>
                    </a:cubicBezTo>
                    <a:cubicBezTo>
                      <a:pt x="2402996" y="2229288"/>
                      <a:pt x="2403882" y="2198170"/>
                      <a:pt x="2392823" y="2171700"/>
                    </a:cubicBezTo>
                    <a:lnTo>
                      <a:pt x="2736409" y="2171700"/>
                    </a:lnTo>
                    <a:cubicBezTo>
                      <a:pt x="2716225" y="2313651"/>
                      <a:pt x="2651103" y="2444725"/>
                      <a:pt x="2547909" y="2547909"/>
                    </a:cubicBezTo>
                    <a:lnTo>
                      <a:pt x="2547909" y="2547909"/>
                    </a:lnTo>
                    <a:cubicBezTo>
                      <a:pt x="2421979" y="2673849"/>
                      <a:pt x="2254549" y="2743200"/>
                      <a:pt x="2076450" y="2743200"/>
                    </a:cubicBezTo>
                    <a:cubicBezTo>
                      <a:pt x="1898352" y="2743200"/>
                      <a:pt x="1730921" y="2673849"/>
                      <a:pt x="1604982" y="2547909"/>
                    </a:cubicBezTo>
                    <a:cubicBezTo>
                      <a:pt x="1479052" y="2421979"/>
                      <a:pt x="1409700" y="2254549"/>
                      <a:pt x="1409700" y="2076450"/>
                    </a:cubicBezTo>
                    <a:cubicBezTo>
                      <a:pt x="1409700" y="1898352"/>
                      <a:pt x="1479052" y="1730921"/>
                      <a:pt x="1604991" y="1604982"/>
                    </a:cubicBezTo>
                    <a:cubicBezTo>
                      <a:pt x="1730921" y="1479052"/>
                      <a:pt x="1898352" y="1409700"/>
                      <a:pt x="2076450" y="1409700"/>
                    </a:cubicBezTo>
                    <a:cubicBezTo>
                      <a:pt x="2254549" y="1409700"/>
                      <a:pt x="2421979" y="1479052"/>
                      <a:pt x="2547918" y="1604991"/>
                    </a:cubicBezTo>
                    <a:cubicBezTo>
                      <a:pt x="2651103" y="1708175"/>
                      <a:pt x="2716235" y="1839249"/>
                      <a:pt x="2736418" y="1981200"/>
                    </a:cubicBezTo>
                    <a:lnTo>
                      <a:pt x="2392833" y="1981200"/>
                    </a:lnTo>
                    <a:cubicBezTo>
                      <a:pt x="2403882" y="1954721"/>
                      <a:pt x="2402996" y="1923612"/>
                      <a:pt x="2387537" y="1896847"/>
                    </a:cubicBezTo>
                    <a:close/>
                    <a:moveTo>
                      <a:pt x="3886848" y="2380545"/>
                    </a:moveTo>
                    <a:lnTo>
                      <a:pt x="3678003" y="2171700"/>
                    </a:lnTo>
                    <a:lnTo>
                      <a:pt x="4342743" y="2171700"/>
                    </a:lnTo>
                    <a:lnTo>
                      <a:pt x="4551598" y="2380545"/>
                    </a:lnTo>
                    <a:lnTo>
                      <a:pt x="3886848" y="23805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2" name="Graphic 80">
              <a:extLst>
                <a:ext uri="{FF2B5EF4-FFF2-40B4-BE49-F238E27FC236}">
                  <a16:creationId xmlns:a16="http://schemas.microsoft.com/office/drawing/2014/main" id="{89B57A3E-91BD-4C8C-BE6B-9DB6151F3DA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269084" y="4056527"/>
              <a:ext cx="359968" cy="360000"/>
              <a:chOff x="2286204" y="1143001"/>
              <a:chExt cx="4572053" cy="4572465"/>
            </a:xfrm>
            <a:solidFill>
              <a:schemeClr val="bg1"/>
            </a:solidFill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B059D8AB-042B-4D98-9A28-95B76B45D26E}"/>
                  </a:ext>
                </a:extLst>
              </p:cNvPr>
              <p:cNvSpPr/>
              <p:nvPr/>
            </p:nvSpPr>
            <p:spPr>
              <a:xfrm>
                <a:off x="4267457" y="2667466"/>
                <a:ext cx="2590800" cy="2590800"/>
              </a:xfrm>
              <a:custGeom>
                <a:avLst/>
                <a:gdLst>
                  <a:gd name="connsiteX0" fmla="*/ 2286000 w 2590800"/>
                  <a:gd name="connsiteY0" fmla="*/ 0 h 2590800"/>
                  <a:gd name="connsiteX1" fmla="*/ 1295400 w 2590800"/>
                  <a:gd name="connsiteY1" fmla="*/ 0 h 2590800"/>
                  <a:gd name="connsiteX2" fmla="*/ 1219200 w 2590800"/>
                  <a:gd name="connsiteY2" fmla="*/ 76200 h 2590800"/>
                  <a:gd name="connsiteX3" fmla="*/ 1219200 w 2590800"/>
                  <a:gd name="connsiteY3" fmla="*/ 381000 h 2590800"/>
                  <a:gd name="connsiteX4" fmla="*/ 1295400 w 2590800"/>
                  <a:gd name="connsiteY4" fmla="*/ 457200 h 2590800"/>
                  <a:gd name="connsiteX5" fmla="*/ 1524000 w 2590800"/>
                  <a:gd name="connsiteY5" fmla="*/ 457200 h 2590800"/>
                  <a:gd name="connsiteX6" fmla="*/ 1676400 w 2590800"/>
                  <a:gd name="connsiteY6" fmla="*/ 609600 h 2590800"/>
                  <a:gd name="connsiteX7" fmla="*/ 1524000 w 2590800"/>
                  <a:gd name="connsiteY7" fmla="*/ 762000 h 2590800"/>
                  <a:gd name="connsiteX8" fmla="*/ 1295400 w 2590800"/>
                  <a:gd name="connsiteY8" fmla="*/ 762000 h 2590800"/>
                  <a:gd name="connsiteX9" fmla="*/ 1219200 w 2590800"/>
                  <a:gd name="connsiteY9" fmla="*/ 838200 h 2590800"/>
                  <a:gd name="connsiteX10" fmla="*/ 1219200 w 2590800"/>
                  <a:gd name="connsiteY10" fmla="*/ 1219200 h 2590800"/>
                  <a:gd name="connsiteX11" fmla="*/ 76200 w 2590800"/>
                  <a:gd name="connsiteY11" fmla="*/ 1219200 h 2590800"/>
                  <a:gd name="connsiteX12" fmla="*/ 0 w 2590800"/>
                  <a:gd name="connsiteY12" fmla="*/ 1295400 h 2590800"/>
                  <a:gd name="connsiteX13" fmla="*/ 0 w 2590800"/>
                  <a:gd name="connsiteY13" fmla="*/ 2286000 h 2590800"/>
                  <a:gd name="connsiteX14" fmla="*/ 304800 w 2590800"/>
                  <a:gd name="connsiteY14" fmla="*/ 2590800 h 2590800"/>
                  <a:gd name="connsiteX15" fmla="*/ 2286000 w 2590800"/>
                  <a:gd name="connsiteY15" fmla="*/ 2590800 h 2590800"/>
                  <a:gd name="connsiteX16" fmla="*/ 2590800 w 2590800"/>
                  <a:gd name="connsiteY16" fmla="*/ 2286000 h 2590800"/>
                  <a:gd name="connsiteX17" fmla="*/ 2590800 w 2590800"/>
                  <a:gd name="connsiteY17" fmla="*/ 304800 h 2590800"/>
                  <a:gd name="connsiteX18" fmla="*/ 2286000 w 2590800"/>
                  <a:gd name="connsiteY18" fmla="*/ 0 h 2590800"/>
                  <a:gd name="connsiteX19" fmla="*/ 1219200 w 2590800"/>
                  <a:gd name="connsiteY19" fmla="*/ 2438400 h 2590800"/>
                  <a:gd name="connsiteX20" fmla="*/ 304800 w 2590800"/>
                  <a:gd name="connsiteY20" fmla="*/ 2438400 h 2590800"/>
                  <a:gd name="connsiteX21" fmla="*/ 152400 w 2590800"/>
                  <a:gd name="connsiteY21" fmla="*/ 2286000 h 2590800"/>
                  <a:gd name="connsiteX22" fmla="*/ 152400 w 2590800"/>
                  <a:gd name="connsiteY22" fmla="*/ 1371600 h 2590800"/>
                  <a:gd name="connsiteX23" fmla="*/ 1219200 w 2590800"/>
                  <a:gd name="connsiteY23" fmla="*/ 1371600 h 2590800"/>
                  <a:gd name="connsiteX24" fmla="*/ 1219200 w 2590800"/>
                  <a:gd name="connsiteY24" fmla="*/ 1524000 h 2590800"/>
                  <a:gd name="connsiteX25" fmla="*/ 1066800 w 2590800"/>
                  <a:gd name="connsiteY25" fmla="*/ 1524000 h 2590800"/>
                  <a:gd name="connsiteX26" fmla="*/ 762000 w 2590800"/>
                  <a:gd name="connsiteY26" fmla="*/ 1828800 h 2590800"/>
                  <a:gd name="connsiteX27" fmla="*/ 1066800 w 2590800"/>
                  <a:gd name="connsiteY27" fmla="*/ 2133600 h 2590800"/>
                  <a:gd name="connsiteX28" fmla="*/ 1219200 w 2590800"/>
                  <a:gd name="connsiteY28" fmla="*/ 2133600 h 2590800"/>
                  <a:gd name="connsiteX29" fmla="*/ 1219200 w 2590800"/>
                  <a:gd name="connsiteY29" fmla="*/ 2438400 h 2590800"/>
                  <a:gd name="connsiteX30" fmla="*/ 2438400 w 2590800"/>
                  <a:gd name="connsiteY30" fmla="*/ 2286000 h 2590800"/>
                  <a:gd name="connsiteX31" fmla="*/ 2286000 w 2590800"/>
                  <a:gd name="connsiteY31" fmla="*/ 2438400 h 2590800"/>
                  <a:gd name="connsiteX32" fmla="*/ 1371600 w 2590800"/>
                  <a:gd name="connsiteY32" fmla="*/ 2438400 h 2590800"/>
                  <a:gd name="connsiteX33" fmla="*/ 1371600 w 2590800"/>
                  <a:gd name="connsiteY33" fmla="*/ 2057400 h 2590800"/>
                  <a:gd name="connsiteX34" fmla="*/ 1295400 w 2590800"/>
                  <a:gd name="connsiteY34" fmla="*/ 1981200 h 2590800"/>
                  <a:gd name="connsiteX35" fmla="*/ 1066800 w 2590800"/>
                  <a:gd name="connsiteY35" fmla="*/ 1981200 h 2590800"/>
                  <a:gd name="connsiteX36" fmla="*/ 914400 w 2590800"/>
                  <a:gd name="connsiteY36" fmla="*/ 1828800 h 2590800"/>
                  <a:gd name="connsiteX37" fmla="*/ 1066800 w 2590800"/>
                  <a:gd name="connsiteY37" fmla="*/ 1676400 h 2590800"/>
                  <a:gd name="connsiteX38" fmla="*/ 1295400 w 2590800"/>
                  <a:gd name="connsiteY38" fmla="*/ 1676400 h 2590800"/>
                  <a:gd name="connsiteX39" fmla="*/ 1371600 w 2590800"/>
                  <a:gd name="connsiteY39" fmla="*/ 1600200 h 2590800"/>
                  <a:gd name="connsiteX40" fmla="*/ 1371600 w 2590800"/>
                  <a:gd name="connsiteY40" fmla="*/ 1371600 h 2590800"/>
                  <a:gd name="connsiteX41" fmla="*/ 1600200 w 2590800"/>
                  <a:gd name="connsiteY41" fmla="*/ 1371600 h 2590800"/>
                  <a:gd name="connsiteX42" fmla="*/ 1600200 w 2590800"/>
                  <a:gd name="connsiteY42" fmla="*/ 1524000 h 2590800"/>
                  <a:gd name="connsiteX43" fmla="*/ 1905000 w 2590800"/>
                  <a:gd name="connsiteY43" fmla="*/ 1828800 h 2590800"/>
                  <a:gd name="connsiteX44" fmla="*/ 2209800 w 2590800"/>
                  <a:gd name="connsiteY44" fmla="*/ 1524000 h 2590800"/>
                  <a:gd name="connsiteX45" fmla="*/ 2209800 w 2590800"/>
                  <a:gd name="connsiteY45" fmla="*/ 1371600 h 2590800"/>
                  <a:gd name="connsiteX46" fmla="*/ 2438400 w 2590800"/>
                  <a:gd name="connsiteY46" fmla="*/ 1371600 h 2590800"/>
                  <a:gd name="connsiteX47" fmla="*/ 2438400 w 2590800"/>
                  <a:gd name="connsiteY47" fmla="*/ 2286000 h 2590800"/>
                  <a:gd name="connsiteX48" fmla="*/ 2438400 w 2590800"/>
                  <a:gd name="connsiteY48" fmla="*/ 1219200 h 2590800"/>
                  <a:gd name="connsiteX49" fmla="*/ 2133600 w 2590800"/>
                  <a:gd name="connsiteY49" fmla="*/ 1219200 h 2590800"/>
                  <a:gd name="connsiteX50" fmla="*/ 2057400 w 2590800"/>
                  <a:gd name="connsiteY50" fmla="*/ 1295400 h 2590800"/>
                  <a:gd name="connsiteX51" fmla="*/ 2057400 w 2590800"/>
                  <a:gd name="connsiteY51" fmla="*/ 1524000 h 2590800"/>
                  <a:gd name="connsiteX52" fmla="*/ 1905000 w 2590800"/>
                  <a:gd name="connsiteY52" fmla="*/ 1676400 h 2590800"/>
                  <a:gd name="connsiteX53" fmla="*/ 1752600 w 2590800"/>
                  <a:gd name="connsiteY53" fmla="*/ 1524000 h 2590800"/>
                  <a:gd name="connsiteX54" fmla="*/ 1752600 w 2590800"/>
                  <a:gd name="connsiteY54" fmla="*/ 1295400 h 2590800"/>
                  <a:gd name="connsiteX55" fmla="*/ 1676400 w 2590800"/>
                  <a:gd name="connsiteY55" fmla="*/ 1219200 h 2590800"/>
                  <a:gd name="connsiteX56" fmla="*/ 1371600 w 2590800"/>
                  <a:gd name="connsiteY56" fmla="*/ 1219200 h 2590800"/>
                  <a:gd name="connsiteX57" fmla="*/ 1371600 w 2590800"/>
                  <a:gd name="connsiteY57" fmla="*/ 914400 h 2590800"/>
                  <a:gd name="connsiteX58" fmla="*/ 1524000 w 2590800"/>
                  <a:gd name="connsiteY58" fmla="*/ 914400 h 2590800"/>
                  <a:gd name="connsiteX59" fmla="*/ 1828800 w 2590800"/>
                  <a:gd name="connsiteY59" fmla="*/ 609600 h 2590800"/>
                  <a:gd name="connsiteX60" fmla="*/ 1524000 w 2590800"/>
                  <a:gd name="connsiteY60" fmla="*/ 304800 h 2590800"/>
                  <a:gd name="connsiteX61" fmla="*/ 1371600 w 2590800"/>
                  <a:gd name="connsiteY61" fmla="*/ 304800 h 2590800"/>
                  <a:gd name="connsiteX62" fmla="*/ 1371600 w 2590800"/>
                  <a:gd name="connsiteY62" fmla="*/ 152400 h 2590800"/>
                  <a:gd name="connsiteX63" fmla="*/ 2286000 w 2590800"/>
                  <a:gd name="connsiteY63" fmla="*/ 152400 h 2590800"/>
                  <a:gd name="connsiteX64" fmla="*/ 2438400 w 2590800"/>
                  <a:gd name="connsiteY64" fmla="*/ 304800 h 2590800"/>
                  <a:gd name="connsiteX65" fmla="*/ 2438400 w 2590800"/>
                  <a:gd name="connsiteY65" fmla="*/ 1219200 h 259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2590800" h="2590800">
                    <a:moveTo>
                      <a:pt x="2286000" y="0"/>
                    </a:moveTo>
                    <a:lnTo>
                      <a:pt x="1295400" y="0"/>
                    </a:lnTo>
                    <a:cubicBezTo>
                      <a:pt x="1253319" y="0"/>
                      <a:pt x="1219200" y="34119"/>
                      <a:pt x="1219200" y="76200"/>
                    </a:cubicBezTo>
                    <a:lnTo>
                      <a:pt x="1219200" y="381000"/>
                    </a:lnTo>
                    <a:cubicBezTo>
                      <a:pt x="1219200" y="423081"/>
                      <a:pt x="1253319" y="457200"/>
                      <a:pt x="1295400" y="457200"/>
                    </a:cubicBezTo>
                    <a:lnTo>
                      <a:pt x="1524000" y="457200"/>
                    </a:lnTo>
                    <a:cubicBezTo>
                      <a:pt x="1608173" y="457200"/>
                      <a:pt x="1676400" y="525428"/>
                      <a:pt x="1676400" y="609600"/>
                    </a:cubicBezTo>
                    <a:cubicBezTo>
                      <a:pt x="1676400" y="693773"/>
                      <a:pt x="1608173" y="762000"/>
                      <a:pt x="1524000" y="762000"/>
                    </a:cubicBezTo>
                    <a:lnTo>
                      <a:pt x="1295400" y="762000"/>
                    </a:lnTo>
                    <a:cubicBezTo>
                      <a:pt x="1253319" y="762000"/>
                      <a:pt x="1219200" y="796119"/>
                      <a:pt x="1219200" y="838200"/>
                    </a:cubicBezTo>
                    <a:lnTo>
                      <a:pt x="1219200" y="1219200"/>
                    </a:lnTo>
                    <a:lnTo>
                      <a:pt x="76200" y="1219200"/>
                    </a:lnTo>
                    <a:cubicBezTo>
                      <a:pt x="34119" y="1219200"/>
                      <a:pt x="0" y="1253319"/>
                      <a:pt x="0" y="1295400"/>
                    </a:cubicBezTo>
                    <a:lnTo>
                      <a:pt x="0" y="2286000"/>
                    </a:lnTo>
                    <a:cubicBezTo>
                      <a:pt x="0" y="2454335"/>
                      <a:pt x="136465" y="2590800"/>
                      <a:pt x="304800" y="2590800"/>
                    </a:cubicBezTo>
                    <a:lnTo>
                      <a:pt x="2286000" y="2590800"/>
                    </a:lnTo>
                    <a:cubicBezTo>
                      <a:pt x="2454336" y="2590800"/>
                      <a:pt x="2590800" y="2454335"/>
                      <a:pt x="2590800" y="2286000"/>
                    </a:cubicBezTo>
                    <a:lnTo>
                      <a:pt x="2590800" y="304800"/>
                    </a:lnTo>
                    <a:cubicBezTo>
                      <a:pt x="2590800" y="136465"/>
                      <a:pt x="2454336" y="0"/>
                      <a:pt x="2286000" y="0"/>
                    </a:cubicBezTo>
                    <a:close/>
                    <a:moveTo>
                      <a:pt x="1219200" y="2438400"/>
                    </a:moveTo>
                    <a:lnTo>
                      <a:pt x="304800" y="2438400"/>
                    </a:lnTo>
                    <a:cubicBezTo>
                      <a:pt x="220628" y="2438400"/>
                      <a:pt x="152400" y="2370172"/>
                      <a:pt x="152400" y="2286000"/>
                    </a:cubicBezTo>
                    <a:lnTo>
                      <a:pt x="152400" y="1371600"/>
                    </a:lnTo>
                    <a:lnTo>
                      <a:pt x="1219200" y="1371600"/>
                    </a:lnTo>
                    <a:lnTo>
                      <a:pt x="1219200" y="1524000"/>
                    </a:lnTo>
                    <a:lnTo>
                      <a:pt x="1066800" y="1524000"/>
                    </a:lnTo>
                    <a:cubicBezTo>
                      <a:pt x="898465" y="1524000"/>
                      <a:pt x="762000" y="1660465"/>
                      <a:pt x="762000" y="1828800"/>
                    </a:cubicBezTo>
                    <a:cubicBezTo>
                      <a:pt x="762000" y="1997135"/>
                      <a:pt x="898465" y="2133600"/>
                      <a:pt x="1066800" y="2133600"/>
                    </a:cubicBezTo>
                    <a:lnTo>
                      <a:pt x="1219200" y="2133600"/>
                    </a:lnTo>
                    <a:lnTo>
                      <a:pt x="1219200" y="2438400"/>
                    </a:lnTo>
                    <a:close/>
                    <a:moveTo>
                      <a:pt x="2438400" y="2286000"/>
                    </a:moveTo>
                    <a:cubicBezTo>
                      <a:pt x="2438400" y="2370172"/>
                      <a:pt x="2370173" y="2438400"/>
                      <a:pt x="2286000" y="2438400"/>
                    </a:cubicBezTo>
                    <a:lnTo>
                      <a:pt x="1371600" y="2438400"/>
                    </a:lnTo>
                    <a:lnTo>
                      <a:pt x="1371600" y="2057400"/>
                    </a:lnTo>
                    <a:cubicBezTo>
                      <a:pt x="1371600" y="2015319"/>
                      <a:pt x="1337482" y="1981200"/>
                      <a:pt x="1295400" y="1981200"/>
                    </a:cubicBezTo>
                    <a:lnTo>
                      <a:pt x="1066800" y="1981200"/>
                    </a:lnTo>
                    <a:cubicBezTo>
                      <a:pt x="982628" y="1981200"/>
                      <a:pt x="914400" y="1912972"/>
                      <a:pt x="914400" y="1828800"/>
                    </a:cubicBezTo>
                    <a:cubicBezTo>
                      <a:pt x="914400" y="1744628"/>
                      <a:pt x="982628" y="1676400"/>
                      <a:pt x="1066800" y="1676400"/>
                    </a:cubicBezTo>
                    <a:lnTo>
                      <a:pt x="1295400" y="1676400"/>
                    </a:lnTo>
                    <a:cubicBezTo>
                      <a:pt x="1337482" y="1676400"/>
                      <a:pt x="1371600" y="1642282"/>
                      <a:pt x="1371600" y="1600200"/>
                    </a:cubicBezTo>
                    <a:lnTo>
                      <a:pt x="1371600" y="1371600"/>
                    </a:lnTo>
                    <a:lnTo>
                      <a:pt x="1600200" y="1371600"/>
                    </a:lnTo>
                    <a:lnTo>
                      <a:pt x="1600200" y="1524000"/>
                    </a:lnTo>
                    <a:cubicBezTo>
                      <a:pt x="1600200" y="1692335"/>
                      <a:pt x="1736665" y="1828800"/>
                      <a:pt x="1905000" y="1828800"/>
                    </a:cubicBezTo>
                    <a:cubicBezTo>
                      <a:pt x="2073336" y="1828800"/>
                      <a:pt x="2209800" y="1692335"/>
                      <a:pt x="2209800" y="1524000"/>
                    </a:cubicBezTo>
                    <a:lnTo>
                      <a:pt x="2209800" y="1371600"/>
                    </a:lnTo>
                    <a:lnTo>
                      <a:pt x="2438400" y="1371600"/>
                    </a:lnTo>
                    <a:lnTo>
                      <a:pt x="2438400" y="2286000"/>
                    </a:lnTo>
                    <a:close/>
                    <a:moveTo>
                      <a:pt x="2438400" y="1219200"/>
                    </a:moveTo>
                    <a:lnTo>
                      <a:pt x="2133600" y="1219200"/>
                    </a:lnTo>
                    <a:cubicBezTo>
                      <a:pt x="2091519" y="1219200"/>
                      <a:pt x="2057400" y="1253319"/>
                      <a:pt x="2057400" y="1295400"/>
                    </a:cubicBezTo>
                    <a:lnTo>
                      <a:pt x="2057400" y="1524000"/>
                    </a:lnTo>
                    <a:cubicBezTo>
                      <a:pt x="2057400" y="1608172"/>
                      <a:pt x="1989173" y="1676400"/>
                      <a:pt x="1905000" y="1676400"/>
                    </a:cubicBezTo>
                    <a:cubicBezTo>
                      <a:pt x="1820828" y="1676400"/>
                      <a:pt x="1752600" y="1608172"/>
                      <a:pt x="1752600" y="1524000"/>
                    </a:cubicBezTo>
                    <a:lnTo>
                      <a:pt x="1752600" y="1295400"/>
                    </a:lnTo>
                    <a:cubicBezTo>
                      <a:pt x="1752600" y="1253319"/>
                      <a:pt x="1718482" y="1219200"/>
                      <a:pt x="1676400" y="1219200"/>
                    </a:cubicBezTo>
                    <a:lnTo>
                      <a:pt x="1371600" y="1219200"/>
                    </a:lnTo>
                    <a:lnTo>
                      <a:pt x="1371600" y="914400"/>
                    </a:lnTo>
                    <a:lnTo>
                      <a:pt x="1524000" y="914400"/>
                    </a:lnTo>
                    <a:cubicBezTo>
                      <a:pt x="1692336" y="914400"/>
                      <a:pt x="1828800" y="777935"/>
                      <a:pt x="1828800" y="609600"/>
                    </a:cubicBezTo>
                    <a:cubicBezTo>
                      <a:pt x="1828800" y="441265"/>
                      <a:pt x="1692336" y="304800"/>
                      <a:pt x="1524000" y="304800"/>
                    </a:cubicBezTo>
                    <a:lnTo>
                      <a:pt x="1371600" y="304800"/>
                    </a:lnTo>
                    <a:lnTo>
                      <a:pt x="1371600" y="152400"/>
                    </a:lnTo>
                    <a:lnTo>
                      <a:pt x="2286000" y="152400"/>
                    </a:lnTo>
                    <a:cubicBezTo>
                      <a:pt x="2370173" y="152400"/>
                      <a:pt x="2438400" y="220628"/>
                      <a:pt x="2438400" y="304800"/>
                    </a:cubicBezTo>
                    <a:lnTo>
                      <a:pt x="243840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94ACA024-B3B5-4D3E-9633-06D3C99059B9}"/>
                  </a:ext>
                </a:extLst>
              </p:cNvPr>
              <p:cNvSpPr/>
              <p:nvPr/>
            </p:nvSpPr>
            <p:spPr>
              <a:xfrm>
                <a:off x="2286204" y="1143001"/>
                <a:ext cx="3657652" cy="4572465"/>
              </a:xfrm>
              <a:custGeom>
                <a:avLst/>
                <a:gdLst>
                  <a:gd name="connsiteX0" fmla="*/ 3352853 w 3657652"/>
                  <a:gd name="connsiteY0" fmla="*/ 305265 h 4572465"/>
                  <a:gd name="connsiteX1" fmla="*/ 3200453 w 3657652"/>
                  <a:gd name="connsiteY1" fmla="*/ 305265 h 4572465"/>
                  <a:gd name="connsiteX2" fmla="*/ 3200453 w 3657652"/>
                  <a:gd name="connsiteY2" fmla="*/ 76665 h 4572465"/>
                  <a:gd name="connsiteX3" fmla="*/ 3124253 w 3657652"/>
                  <a:gd name="connsiteY3" fmla="*/ 465 h 4572465"/>
                  <a:gd name="connsiteX4" fmla="*/ 2133652 w 3657652"/>
                  <a:gd name="connsiteY4" fmla="*/ 465 h 4572465"/>
                  <a:gd name="connsiteX5" fmla="*/ 1828852 w 3657652"/>
                  <a:gd name="connsiteY5" fmla="*/ 305265 h 4572465"/>
                  <a:gd name="connsiteX6" fmla="*/ 1828852 w 3657652"/>
                  <a:gd name="connsiteY6" fmla="*/ 1158705 h 4572465"/>
                  <a:gd name="connsiteX7" fmla="*/ 1513613 w 3657652"/>
                  <a:gd name="connsiteY7" fmla="*/ 1311105 h 4572465"/>
                  <a:gd name="connsiteX8" fmla="*/ 1340182 w 3657652"/>
                  <a:gd name="connsiteY8" fmla="*/ 1154743 h 4572465"/>
                  <a:gd name="connsiteX9" fmla="*/ 1612111 w 3657652"/>
                  <a:gd name="connsiteY9" fmla="*/ 336650 h 4572465"/>
                  <a:gd name="connsiteX10" fmla="*/ 794018 w 3657652"/>
                  <a:gd name="connsiteY10" fmla="*/ 64721 h 4572465"/>
                  <a:gd name="connsiteX11" fmla="*/ 522089 w 3657652"/>
                  <a:gd name="connsiteY11" fmla="*/ 882813 h 4572465"/>
                  <a:gd name="connsiteX12" fmla="*/ 754280 w 3657652"/>
                  <a:gd name="connsiteY12" fmla="*/ 1132949 h 4572465"/>
                  <a:gd name="connsiteX13" fmla="*/ 431497 w 3657652"/>
                  <a:gd name="connsiteY13" fmla="*/ 1525532 h 4572465"/>
                  <a:gd name="connsiteX14" fmla="*/ 127916 w 3657652"/>
                  <a:gd name="connsiteY14" fmla="*/ 2481461 h 4572465"/>
                  <a:gd name="connsiteX15" fmla="*/ 176913 w 3657652"/>
                  <a:gd name="connsiteY15" fmla="*/ 3301601 h 4572465"/>
                  <a:gd name="connsiteX16" fmla="*/ 161063 w 3657652"/>
                  <a:gd name="connsiteY16" fmla="*/ 4156261 h 4572465"/>
                  <a:gd name="connsiteX17" fmla="*/ 8053 w 3657652"/>
                  <a:gd name="connsiteY17" fmla="*/ 4462204 h 4572465"/>
                  <a:gd name="connsiteX18" fmla="*/ 42153 w 3657652"/>
                  <a:gd name="connsiteY18" fmla="*/ 4564426 h 4572465"/>
                  <a:gd name="connsiteX19" fmla="*/ 76252 w 3657652"/>
                  <a:gd name="connsiteY19" fmla="*/ 4572465 h 4572465"/>
                  <a:gd name="connsiteX20" fmla="*/ 914452 w 3657652"/>
                  <a:gd name="connsiteY20" fmla="*/ 4572465 h 4572465"/>
                  <a:gd name="connsiteX21" fmla="*/ 990652 w 3657652"/>
                  <a:gd name="connsiteY21" fmla="*/ 4496265 h 4572465"/>
                  <a:gd name="connsiteX22" fmla="*/ 786894 w 3657652"/>
                  <a:gd name="connsiteY22" fmla="*/ 4159690 h 4572465"/>
                  <a:gd name="connsiteX23" fmla="*/ 823317 w 3657652"/>
                  <a:gd name="connsiteY23" fmla="*/ 4086995 h 4572465"/>
                  <a:gd name="connsiteX24" fmla="*/ 925654 w 3657652"/>
                  <a:gd name="connsiteY24" fmla="*/ 3370105 h 4572465"/>
                  <a:gd name="connsiteX25" fmla="*/ 869113 w 3657652"/>
                  <a:gd name="connsiteY25" fmla="*/ 3059209 h 4572465"/>
                  <a:gd name="connsiteX26" fmla="*/ 928673 w 3657652"/>
                  <a:gd name="connsiteY26" fmla="*/ 2973437 h 4572465"/>
                  <a:gd name="connsiteX27" fmla="*/ 941656 w 3657652"/>
                  <a:gd name="connsiteY27" fmla="*/ 2972265 h 4572465"/>
                  <a:gd name="connsiteX28" fmla="*/ 1014351 w 3657652"/>
                  <a:gd name="connsiteY28" fmla="*/ 3032768 h 4572465"/>
                  <a:gd name="connsiteX29" fmla="*/ 1117830 w 3657652"/>
                  <a:gd name="connsiteY29" fmla="*/ 3602134 h 4572465"/>
                  <a:gd name="connsiteX30" fmla="*/ 1143052 w 3657652"/>
                  <a:gd name="connsiteY30" fmla="*/ 3882398 h 4572465"/>
                  <a:gd name="connsiteX31" fmla="*/ 1143052 w 3657652"/>
                  <a:gd name="connsiteY31" fmla="*/ 4496265 h 4572465"/>
                  <a:gd name="connsiteX32" fmla="*/ 1219252 w 3657652"/>
                  <a:gd name="connsiteY32" fmla="*/ 4572465 h 4572465"/>
                  <a:gd name="connsiteX33" fmla="*/ 2057452 w 3657652"/>
                  <a:gd name="connsiteY33" fmla="*/ 4572465 h 4572465"/>
                  <a:gd name="connsiteX34" fmla="*/ 2133652 w 3657652"/>
                  <a:gd name="connsiteY34" fmla="*/ 4496265 h 4572465"/>
                  <a:gd name="connsiteX35" fmla="*/ 2131062 w 3657652"/>
                  <a:gd name="connsiteY35" fmla="*/ 4451917 h 4572465"/>
                  <a:gd name="connsiteX36" fmla="*/ 1943305 w 3657652"/>
                  <a:gd name="connsiteY36" fmla="*/ 4186741 h 4572465"/>
                  <a:gd name="connsiteX37" fmla="*/ 1668528 w 3657652"/>
                  <a:gd name="connsiteY37" fmla="*/ 4162357 h 4572465"/>
                  <a:gd name="connsiteX38" fmla="*/ 1719277 w 3657652"/>
                  <a:gd name="connsiteY38" fmla="*/ 3908763 h 4572465"/>
                  <a:gd name="connsiteX39" fmla="*/ 1752652 w 3657652"/>
                  <a:gd name="connsiteY39" fmla="*/ 3571578 h 4572465"/>
                  <a:gd name="connsiteX40" fmla="*/ 1752652 w 3657652"/>
                  <a:gd name="connsiteY40" fmla="*/ 2889512 h 4572465"/>
                  <a:gd name="connsiteX41" fmla="*/ 1663651 w 3657652"/>
                  <a:gd name="connsiteY41" fmla="*/ 1869118 h 4572465"/>
                  <a:gd name="connsiteX42" fmla="*/ 2192403 w 3657652"/>
                  <a:gd name="connsiteY42" fmla="*/ 1616819 h 4572465"/>
                  <a:gd name="connsiteX43" fmla="*/ 2361033 w 3657652"/>
                  <a:gd name="connsiteY43" fmla="*/ 1372065 h 4572465"/>
                  <a:gd name="connsiteX44" fmla="*/ 3124253 w 3657652"/>
                  <a:gd name="connsiteY44" fmla="*/ 1372065 h 4572465"/>
                  <a:gd name="connsiteX45" fmla="*/ 3200453 w 3657652"/>
                  <a:gd name="connsiteY45" fmla="*/ 1295865 h 4572465"/>
                  <a:gd name="connsiteX46" fmla="*/ 3200453 w 3657652"/>
                  <a:gd name="connsiteY46" fmla="*/ 914865 h 4572465"/>
                  <a:gd name="connsiteX47" fmla="*/ 3352853 w 3657652"/>
                  <a:gd name="connsiteY47" fmla="*/ 914865 h 4572465"/>
                  <a:gd name="connsiteX48" fmla="*/ 3657653 w 3657652"/>
                  <a:gd name="connsiteY48" fmla="*/ 610065 h 4572465"/>
                  <a:gd name="connsiteX49" fmla="*/ 3352853 w 3657652"/>
                  <a:gd name="connsiteY49" fmla="*/ 305265 h 4572465"/>
                  <a:gd name="connsiteX50" fmla="*/ 609652 w 3657652"/>
                  <a:gd name="connsiteY50" fmla="*/ 610065 h 4572465"/>
                  <a:gd name="connsiteX51" fmla="*/ 1066852 w 3657652"/>
                  <a:gd name="connsiteY51" fmla="*/ 152865 h 4572465"/>
                  <a:gd name="connsiteX52" fmla="*/ 1524052 w 3657652"/>
                  <a:gd name="connsiteY52" fmla="*/ 610065 h 4572465"/>
                  <a:gd name="connsiteX53" fmla="*/ 1066852 w 3657652"/>
                  <a:gd name="connsiteY53" fmla="*/ 1067265 h 4572465"/>
                  <a:gd name="connsiteX54" fmla="*/ 609652 w 3657652"/>
                  <a:gd name="connsiteY54" fmla="*/ 610065 h 4572465"/>
                  <a:gd name="connsiteX55" fmla="*/ 1668451 w 3657652"/>
                  <a:gd name="connsiteY55" fmla="*/ 4327253 h 4572465"/>
                  <a:gd name="connsiteX56" fmla="*/ 1874191 w 3657652"/>
                  <a:gd name="connsiteY56" fmla="*/ 4322758 h 4572465"/>
                  <a:gd name="connsiteX57" fmla="*/ 1966851 w 3657652"/>
                  <a:gd name="connsiteY57" fmla="*/ 4420065 h 4572465"/>
                  <a:gd name="connsiteX58" fmla="*/ 1295452 w 3657652"/>
                  <a:gd name="connsiteY58" fmla="*/ 4420065 h 4572465"/>
                  <a:gd name="connsiteX59" fmla="*/ 1295452 w 3657652"/>
                  <a:gd name="connsiteY59" fmla="*/ 3882398 h 4572465"/>
                  <a:gd name="connsiteX60" fmla="*/ 1267716 w 3657652"/>
                  <a:gd name="connsiteY60" fmla="*/ 3574855 h 4572465"/>
                  <a:gd name="connsiteX61" fmla="*/ 1164236 w 3657652"/>
                  <a:gd name="connsiteY61" fmla="*/ 3005565 h 4572465"/>
                  <a:gd name="connsiteX62" fmla="*/ 902851 w 3657652"/>
                  <a:gd name="connsiteY62" fmla="*/ 2821246 h 4572465"/>
                  <a:gd name="connsiteX63" fmla="*/ 718533 w 3657652"/>
                  <a:gd name="connsiteY63" fmla="*/ 3082631 h 4572465"/>
                  <a:gd name="connsiteX64" fmla="*/ 719237 w 3657652"/>
                  <a:gd name="connsiteY64" fmla="*/ 3086489 h 4572465"/>
                  <a:gd name="connsiteX65" fmla="*/ 775854 w 3657652"/>
                  <a:gd name="connsiteY65" fmla="*/ 3397385 h 4572465"/>
                  <a:gd name="connsiteX66" fmla="*/ 687005 w 3657652"/>
                  <a:gd name="connsiteY66" fmla="*/ 4018796 h 4572465"/>
                  <a:gd name="connsiteX67" fmla="*/ 613015 w 3657652"/>
                  <a:gd name="connsiteY67" fmla="*/ 4166700 h 4572465"/>
                  <a:gd name="connsiteX68" fmla="*/ 646419 w 3657652"/>
                  <a:gd name="connsiteY68" fmla="*/ 4269161 h 4572465"/>
                  <a:gd name="connsiteX69" fmla="*/ 663002 w 3657652"/>
                  <a:gd name="connsiteY69" fmla="*/ 4275285 h 4572465"/>
                  <a:gd name="connsiteX70" fmla="*/ 825156 w 3657652"/>
                  <a:gd name="connsiteY70" fmla="*/ 4420065 h 4572465"/>
                  <a:gd name="connsiteX71" fmla="*/ 199553 w 3657652"/>
                  <a:gd name="connsiteY71" fmla="*/ 4420065 h 4572465"/>
                  <a:gd name="connsiteX72" fmla="*/ 297242 w 3657652"/>
                  <a:gd name="connsiteY72" fmla="*/ 4224384 h 4572465"/>
                  <a:gd name="connsiteX73" fmla="*/ 315530 w 3657652"/>
                  <a:gd name="connsiteY73" fmla="*/ 3238508 h 4572465"/>
                  <a:gd name="connsiteX74" fmla="*/ 273010 w 3657652"/>
                  <a:gd name="connsiteY74" fmla="*/ 2527562 h 4572465"/>
                  <a:gd name="connsiteX75" fmla="*/ 577810 w 3657652"/>
                  <a:gd name="connsiteY75" fmla="*/ 1567442 h 4572465"/>
                  <a:gd name="connsiteX76" fmla="*/ 1117383 w 3657652"/>
                  <a:gd name="connsiteY76" fmla="*/ 1228199 h 4572465"/>
                  <a:gd name="connsiteX77" fmla="*/ 1372424 w 3657652"/>
                  <a:gd name="connsiteY77" fmla="*/ 1378771 h 4572465"/>
                  <a:gd name="connsiteX78" fmla="*/ 922082 w 3657652"/>
                  <a:gd name="connsiteY78" fmla="*/ 1596322 h 4572465"/>
                  <a:gd name="connsiteX79" fmla="*/ 762062 w 3657652"/>
                  <a:gd name="connsiteY79" fmla="*/ 1850982 h 4572465"/>
                  <a:gd name="connsiteX80" fmla="*/ 1043764 w 3657652"/>
                  <a:gd name="connsiteY80" fmla="*/ 2134075 h 4572465"/>
                  <a:gd name="connsiteX81" fmla="*/ 1166684 w 3657652"/>
                  <a:gd name="connsiteY81" fmla="*/ 2106252 h 4572465"/>
                  <a:gd name="connsiteX82" fmla="*/ 1517204 w 3657652"/>
                  <a:gd name="connsiteY82" fmla="*/ 1939145 h 4572465"/>
                  <a:gd name="connsiteX83" fmla="*/ 1600262 w 3657652"/>
                  <a:gd name="connsiteY83" fmla="*/ 2896065 h 4572465"/>
                  <a:gd name="connsiteX84" fmla="*/ 1600262 w 3657652"/>
                  <a:gd name="connsiteY84" fmla="*/ 3571578 h 4572465"/>
                  <a:gd name="connsiteX85" fmla="*/ 1569782 w 3657652"/>
                  <a:gd name="connsiteY85" fmla="*/ 3878816 h 4572465"/>
                  <a:gd name="connsiteX86" fmla="*/ 1488553 w 3657652"/>
                  <a:gd name="connsiteY86" fmla="*/ 4284658 h 4572465"/>
                  <a:gd name="connsiteX87" fmla="*/ 1548246 w 3657652"/>
                  <a:gd name="connsiteY87" fmla="*/ 4374374 h 4572465"/>
                  <a:gd name="connsiteX88" fmla="*/ 1601100 w 3657652"/>
                  <a:gd name="connsiteY88" fmla="*/ 4365811 h 4572465"/>
                  <a:gd name="connsiteX89" fmla="*/ 1668451 w 3657652"/>
                  <a:gd name="connsiteY89" fmla="*/ 4327253 h 4572465"/>
                  <a:gd name="connsiteX90" fmla="*/ 2130071 w 3657652"/>
                  <a:gd name="connsiteY90" fmla="*/ 1477831 h 4572465"/>
                  <a:gd name="connsiteX91" fmla="*/ 2127785 w 3657652"/>
                  <a:gd name="connsiteY91" fmla="*/ 1478821 h 4572465"/>
                  <a:gd name="connsiteX92" fmla="*/ 1100990 w 3657652"/>
                  <a:gd name="connsiteY92" fmla="*/ 1968711 h 4572465"/>
                  <a:gd name="connsiteX93" fmla="*/ 927121 w 3657652"/>
                  <a:gd name="connsiteY93" fmla="*/ 1907008 h 4572465"/>
                  <a:gd name="connsiteX94" fmla="*/ 914452 w 3657652"/>
                  <a:gd name="connsiteY94" fmla="*/ 1850982 h 4572465"/>
                  <a:gd name="connsiteX95" fmla="*/ 988138 w 3657652"/>
                  <a:gd name="connsiteY95" fmla="*/ 1733558 h 4572465"/>
                  <a:gd name="connsiteX96" fmla="*/ 2023162 w 3657652"/>
                  <a:gd name="connsiteY96" fmla="*/ 1233686 h 4572465"/>
                  <a:gd name="connsiteX97" fmla="*/ 2149578 w 3657652"/>
                  <a:gd name="connsiteY97" fmla="*/ 1244201 h 4572465"/>
                  <a:gd name="connsiteX98" fmla="*/ 2209852 w 3657652"/>
                  <a:gd name="connsiteY98" fmla="*/ 1355758 h 4572465"/>
                  <a:gd name="connsiteX99" fmla="*/ 2130071 w 3657652"/>
                  <a:gd name="connsiteY99" fmla="*/ 1477831 h 4572465"/>
                  <a:gd name="connsiteX100" fmla="*/ 3352853 w 3657652"/>
                  <a:gd name="connsiteY100" fmla="*/ 762465 h 4572465"/>
                  <a:gd name="connsiteX101" fmla="*/ 3124253 w 3657652"/>
                  <a:gd name="connsiteY101" fmla="*/ 762465 h 4572465"/>
                  <a:gd name="connsiteX102" fmla="*/ 3048053 w 3657652"/>
                  <a:gd name="connsiteY102" fmla="*/ 838665 h 4572465"/>
                  <a:gd name="connsiteX103" fmla="*/ 3048053 w 3657652"/>
                  <a:gd name="connsiteY103" fmla="*/ 1219665 h 4572465"/>
                  <a:gd name="connsiteX104" fmla="*/ 2327886 w 3657652"/>
                  <a:gd name="connsiteY104" fmla="*/ 1219665 h 4572465"/>
                  <a:gd name="connsiteX105" fmla="*/ 1981252 w 3657652"/>
                  <a:gd name="connsiteY105" fmla="*/ 1087229 h 4572465"/>
                  <a:gd name="connsiteX106" fmla="*/ 1981252 w 3657652"/>
                  <a:gd name="connsiteY106" fmla="*/ 305265 h 4572465"/>
                  <a:gd name="connsiteX107" fmla="*/ 2133652 w 3657652"/>
                  <a:gd name="connsiteY107" fmla="*/ 152865 h 4572465"/>
                  <a:gd name="connsiteX108" fmla="*/ 3048053 w 3657652"/>
                  <a:gd name="connsiteY108" fmla="*/ 152865 h 4572465"/>
                  <a:gd name="connsiteX109" fmla="*/ 3048053 w 3657652"/>
                  <a:gd name="connsiteY109" fmla="*/ 381465 h 4572465"/>
                  <a:gd name="connsiteX110" fmla="*/ 3124253 w 3657652"/>
                  <a:gd name="connsiteY110" fmla="*/ 457665 h 4572465"/>
                  <a:gd name="connsiteX111" fmla="*/ 3352853 w 3657652"/>
                  <a:gd name="connsiteY111" fmla="*/ 457665 h 4572465"/>
                  <a:gd name="connsiteX112" fmla="*/ 3505253 w 3657652"/>
                  <a:gd name="connsiteY112" fmla="*/ 610065 h 4572465"/>
                  <a:gd name="connsiteX113" fmla="*/ 3352853 w 3657652"/>
                  <a:gd name="connsiteY113" fmla="*/ 762465 h 4572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3657652" h="4572465">
                    <a:moveTo>
                      <a:pt x="3352853" y="305265"/>
                    </a:moveTo>
                    <a:lnTo>
                      <a:pt x="3200453" y="305265"/>
                    </a:lnTo>
                    <a:lnTo>
                      <a:pt x="3200453" y="76665"/>
                    </a:lnTo>
                    <a:cubicBezTo>
                      <a:pt x="3200453" y="34583"/>
                      <a:pt x="3166334" y="465"/>
                      <a:pt x="3124253" y="465"/>
                    </a:cubicBezTo>
                    <a:lnTo>
                      <a:pt x="2133652" y="465"/>
                    </a:lnTo>
                    <a:cubicBezTo>
                      <a:pt x="1965317" y="465"/>
                      <a:pt x="1828852" y="136930"/>
                      <a:pt x="1828852" y="305265"/>
                    </a:cubicBezTo>
                    <a:lnTo>
                      <a:pt x="1828852" y="1158705"/>
                    </a:lnTo>
                    <a:lnTo>
                      <a:pt x="1513613" y="1311105"/>
                    </a:lnTo>
                    <a:cubicBezTo>
                      <a:pt x="1466207" y="1248488"/>
                      <a:pt x="1407362" y="1195424"/>
                      <a:pt x="1340182" y="1154743"/>
                    </a:cubicBezTo>
                    <a:cubicBezTo>
                      <a:pt x="1641181" y="1003924"/>
                      <a:pt x="1762930" y="637649"/>
                      <a:pt x="1612111" y="336650"/>
                    </a:cubicBezTo>
                    <a:cubicBezTo>
                      <a:pt x="1461292" y="35650"/>
                      <a:pt x="1095018" y="-86098"/>
                      <a:pt x="794018" y="64721"/>
                    </a:cubicBezTo>
                    <a:cubicBezTo>
                      <a:pt x="493019" y="215539"/>
                      <a:pt x="371270" y="581814"/>
                      <a:pt x="522089" y="882813"/>
                    </a:cubicBezTo>
                    <a:cubicBezTo>
                      <a:pt x="574096" y="986598"/>
                      <a:pt x="654648" y="1073380"/>
                      <a:pt x="754280" y="1132949"/>
                    </a:cubicBezTo>
                    <a:cubicBezTo>
                      <a:pt x="594784" y="1210731"/>
                      <a:pt x="476988" y="1354006"/>
                      <a:pt x="431497" y="1525532"/>
                    </a:cubicBezTo>
                    <a:lnTo>
                      <a:pt x="127916" y="2481461"/>
                    </a:lnTo>
                    <a:cubicBezTo>
                      <a:pt x="42029" y="2751466"/>
                      <a:pt x="59498" y="3043741"/>
                      <a:pt x="176913" y="3301601"/>
                    </a:cubicBezTo>
                    <a:cubicBezTo>
                      <a:pt x="301442" y="3574169"/>
                      <a:pt x="295613" y="3888503"/>
                      <a:pt x="161063" y="4156261"/>
                    </a:cubicBezTo>
                    <a:lnTo>
                      <a:pt x="8053" y="4462204"/>
                    </a:lnTo>
                    <a:cubicBezTo>
                      <a:pt x="-10759" y="4499846"/>
                      <a:pt x="4510" y="4545614"/>
                      <a:pt x="42153" y="4564426"/>
                    </a:cubicBezTo>
                    <a:cubicBezTo>
                      <a:pt x="52745" y="4569713"/>
                      <a:pt x="64413" y="4572465"/>
                      <a:pt x="76252" y="4572465"/>
                    </a:cubicBezTo>
                    <a:lnTo>
                      <a:pt x="914452" y="4572465"/>
                    </a:lnTo>
                    <a:cubicBezTo>
                      <a:pt x="956534" y="4572465"/>
                      <a:pt x="990652" y="4538347"/>
                      <a:pt x="990652" y="4496265"/>
                    </a:cubicBezTo>
                    <a:cubicBezTo>
                      <a:pt x="990881" y="4354838"/>
                      <a:pt x="912309" y="4225060"/>
                      <a:pt x="786894" y="4159690"/>
                    </a:cubicBezTo>
                    <a:lnTo>
                      <a:pt x="823317" y="4086995"/>
                    </a:lnTo>
                    <a:cubicBezTo>
                      <a:pt x="933617" y="3865253"/>
                      <a:pt x="969507" y="3613859"/>
                      <a:pt x="925654" y="3370105"/>
                    </a:cubicBezTo>
                    <a:lnTo>
                      <a:pt x="869113" y="3059209"/>
                    </a:lnTo>
                    <a:cubicBezTo>
                      <a:pt x="861874" y="3019080"/>
                      <a:pt x="888544" y="2980676"/>
                      <a:pt x="928673" y="2973437"/>
                    </a:cubicBezTo>
                    <a:cubicBezTo>
                      <a:pt x="932959" y="2972665"/>
                      <a:pt x="937303" y="2972274"/>
                      <a:pt x="941656" y="2972265"/>
                    </a:cubicBezTo>
                    <a:cubicBezTo>
                      <a:pt x="977317" y="2972227"/>
                      <a:pt x="1007912" y="2997687"/>
                      <a:pt x="1014351" y="3032768"/>
                    </a:cubicBezTo>
                    <a:lnTo>
                      <a:pt x="1117830" y="3602134"/>
                    </a:lnTo>
                    <a:cubicBezTo>
                      <a:pt x="1134604" y="3694612"/>
                      <a:pt x="1143052" y="3788415"/>
                      <a:pt x="1143052" y="3882398"/>
                    </a:cubicBezTo>
                    <a:lnTo>
                      <a:pt x="1143052" y="4496265"/>
                    </a:lnTo>
                    <a:cubicBezTo>
                      <a:pt x="1143052" y="4538347"/>
                      <a:pt x="1177171" y="4572465"/>
                      <a:pt x="1219252" y="4572465"/>
                    </a:cubicBezTo>
                    <a:lnTo>
                      <a:pt x="2057452" y="4572465"/>
                    </a:lnTo>
                    <a:cubicBezTo>
                      <a:pt x="2099534" y="4572465"/>
                      <a:pt x="2133652" y="4538347"/>
                      <a:pt x="2133652" y="4496265"/>
                    </a:cubicBezTo>
                    <a:cubicBezTo>
                      <a:pt x="2133652" y="4481444"/>
                      <a:pt x="2132786" y="4466633"/>
                      <a:pt x="2131062" y="4451917"/>
                    </a:cubicBezTo>
                    <a:cubicBezTo>
                      <a:pt x="2117955" y="4337226"/>
                      <a:pt x="2047127" y="4237195"/>
                      <a:pt x="1943305" y="4186741"/>
                    </a:cubicBezTo>
                    <a:cubicBezTo>
                      <a:pt x="1858304" y="4143421"/>
                      <a:pt x="1759834" y="4134687"/>
                      <a:pt x="1668528" y="4162357"/>
                    </a:cubicBezTo>
                    <a:lnTo>
                      <a:pt x="1719277" y="3908763"/>
                    </a:lnTo>
                    <a:cubicBezTo>
                      <a:pt x="1741451" y="3797740"/>
                      <a:pt x="1752624" y="3684792"/>
                      <a:pt x="1752652" y="3571578"/>
                    </a:cubicBezTo>
                    <a:lnTo>
                      <a:pt x="1752652" y="2889512"/>
                    </a:lnTo>
                    <a:lnTo>
                      <a:pt x="1663651" y="1869118"/>
                    </a:lnTo>
                    <a:lnTo>
                      <a:pt x="2192403" y="1616819"/>
                    </a:lnTo>
                    <a:cubicBezTo>
                      <a:pt x="2290110" y="1573366"/>
                      <a:pt x="2355232" y="1478840"/>
                      <a:pt x="2361033" y="1372065"/>
                    </a:cubicBezTo>
                    <a:lnTo>
                      <a:pt x="3124253" y="1372065"/>
                    </a:lnTo>
                    <a:cubicBezTo>
                      <a:pt x="3166334" y="1372065"/>
                      <a:pt x="3200453" y="1337946"/>
                      <a:pt x="3200453" y="1295865"/>
                    </a:cubicBezTo>
                    <a:lnTo>
                      <a:pt x="3200453" y="914865"/>
                    </a:lnTo>
                    <a:lnTo>
                      <a:pt x="3352853" y="914865"/>
                    </a:lnTo>
                    <a:cubicBezTo>
                      <a:pt x="3521188" y="914865"/>
                      <a:pt x="3657653" y="778400"/>
                      <a:pt x="3657653" y="610065"/>
                    </a:cubicBezTo>
                    <a:cubicBezTo>
                      <a:pt x="3657653" y="441730"/>
                      <a:pt x="3521188" y="305265"/>
                      <a:pt x="3352853" y="305265"/>
                    </a:cubicBezTo>
                    <a:close/>
                    <a:moveTo>
                      <a:pt x="609652" y="610065"/>
                    </a:moveTo>
                    <a:cubicBezTo>
                      <a:pt x="609652" y="357557"/>
                      <a:pt x="814345" y="152865"/>
                      <a:pt x="1066852" y="152865"/>
                    </a:cubicBezTo>
                    <a:cubicBezTo>
                      <a:pt x="1319360" y="152865"/>
                      <a:pt x="1524052" y="357557"/>
                      <a:pt x="1524052" y="610065"/>
                    </a:cubicBezTo>
                    <a:cubicBezTo>
                      <a:pt x="1524052" y="862573"/>
                      <a:pt x="1319360" y="1067265"/>
                      <a:pt x="1066852" y="1067265"/>
                    </a:cubicBezTo>
                    <a:cubicBezTo>
                      <a:pt x="814459" y="1067017"/>
                      <a:pt x="609910" y="862468"/>
                      <a:pt x="609652" y="610065"/>
                    </a:cubicBezTo>
                    <a:close/>
                    <a:moveTo>
                      <a:pt x="1668451" y="4327253"/>
                    </a:moveTo>
                    <a:cubicBezTo>
                      <a:pt x="1731907" y="4291239"/>
                      <a:pt x="1809221" y="4289553"/>
                      <a:pt x="1874191" y="4322758"/>
                    </a:cubicBezTo>
                    <a:cubicBezTo>
                      <a:pt x="1915825" y="4342932"/>
                      <a:pt x="1948734" y="4377498"/>
                      <a:pt x="1966851" y="4420065"/>
                    </a:cubicBezTo>
                    <a:lnTo>
                      <a:pt x="1295452" y="4420065"/>
                    </a:lnTo>
                    <a:lnTo>
                      <a:pt x="1295452" y="3882398"/>
                    </a:lnTo>
                    <a:cubicBezTo>
                      <a:pt x="1295443" y="3779261"/>
                      <a:pt x="1286166" y="3676334"/>
                      <a:pt x="1267716" y="3574855"/>
                    </a:cubicBezTo>
                    <a:lnTo>
                      <a:pt x="1164236" y="3005565"/>
                    </a:lnTo>
                    <a:cubicBezTo>
                      <a:pt x="1142957" y="2882482"/>
                      <a:pt x="1025923" y="2799958"/>
                      <a:pt x="902851" y="2821246"/>
                    </a:cubicBezTo>
                    <a:cubicBezTo>
                      <a:pt x="779769" y="2842525"/>
                      <a:pt x="697244" y="2959559"/>
                      <a:pt x="718533" y="3082631"/>
                    </a:cubicBezTo>
                    <a:cubicBezTo>
                      <a:pt x="718752" y="3083917"/>
                      <a:pt x="718990" y="3085203"/>
                      <a:pt x="719237" y="3086489"/>
                    </a:cubicBezTo>
                    <a:lnTo>
                      <a:pt x="775854" y="3397385"/>
                    </a:lnTo>
                    <a:cubicBezTo>
                      <a:pt x="813792" y="3608687"/>
                      <a:pt x="782636" y="3826591"/>
                      <a:pt x="687005" y="4018796"/>
                    </a:cubicBezTo>
                    <a:lnTo>
                      <a:pt x="613015" y="4166700"/>
                    </a:lnTo>
                    <a:cubicBezTo>
                      <a:pt x="593946" y="4204219"/>
                      <a:pt x="608900" y="4250092"/>
                      <a:pt x="646419" y="4269161"/>
                    </a:cubicBezTo>
                    <a:cubicBezTo>
                      <a:pt x="651686" y="4271837"/>
                      <a:pt x="657258" y="4273895"/>
                      <a:pt x="663002" y="4275285"/>
                    </a:cubicBezTo>
                    <a:cubicBezTo>
                      <a:pt x="738078" y="4292973"/>
                      <a:pt x="799105" y="4347456"/>
                      <a:pt x="825156" y="4420065"/>
                    </a:cubicBezTo>
                    <a:lnTo>
                      <a:pt x="199553" y="4420065"/>
                    </a:lnTo>
                    <a:lnTo>
                      <a:pt x="297242" y="4224384"/>
                    </a:lnTo>
                    <a:cubicBezTo>
                      <a:pt x="452414" y="3915507"/>
                      <a:pt x="459138" y="3552928"/>
                      <a:pt x="315530" y="3238508"/>
                    </a:cubicBezTo>
                    <a:cubicBezTo>
                      <a:pt x="213708" y="3014994"/>
                      <a:pt x="198553" y="2761620"/>
                      <a:pt x="273010" y="2527562"/>
                    </a:cubicBezTo>
                    <a:lnTo>
                      <a:pt x="577810" y="1567442"/>
                    </a:lnTo>
                    <a:cubicBezTo>
                      <a:pt x="641056" y="1330488"/>
                      <a:pt x="876429" y="1182498"/>
                      <a:pt x="1117383" y="1228199"/>
                    </a:cubicBezTo>
                    <a:cubicBezTo>
                      <a:pt x="1216966" y="1248145"/>
                      <a:pt x="1306854" y="1301218"/>
                      <a:pt x="1372424" y="1378771"/>
                    </a:cubicBezTo>
                    <a:lnTo>
                      <a:pt x="922082" y="1596322"/>
                    </a:lnTo>
                    <a:cubicBezTo>
                      <a:pt x="824555" y="1643766"/>
                      <a:pt x="762491" y="1742530"/>
                      <a:pt x="762062" y="1850982"/>
                    </a:cubicBezTo>
                    <a:cubicBezTo>
                      <a:pt x="761681" y="2006944"/>
                      <a:pt x="887801" y="2133694"/>
                      <a:pt x="1043764" y="2134075"/>
                    </a:cubicBezTo>
                    <a:cubicBezTo>
                      <a:pt x="1086312" y="2134179"/>
                      <a:pt x="1128327" y="2124673"/>
                      <a:pt x="1166684" y="2106252"/>
                    </a:cubicBezTo>
                    <a:lnTo>
                      <a:pt x="1517204" y="1939145"/>
                    </a:lnTo>
                    <a:lnTo>
                      <a:pt x="1600262" y="2896065"/>
                    </a:lnTo>
                    <a:lnTo>
                      <a:pt x="1600262" y="3571578"/>
                    </a:lnTo>
                    <a:cubicBezTo>
                      <a:pt x="1600176" y="3674743"/>
                      <a:pt x="1589965" y="3777651"/>
                      <a:pt x="1569782" y="3878816"/>
                    </a:cubicBezTo>
                    <a:lnTo>
                      <a:pt x="1488553" y="4284658"/>
                    </a:lnTo>
                    <a:cubicBezTo>
                      <a:pt x="1480266" y="4325920"/>
                      <a:pt x="1506984" y="4366087"/>
                      <a:pt x="1548246" y="4374374"/>
                    </a:cubicBezTo>
                    <a:cubicBezTo>
                      <a:pt x="1566324" y="4378003"/>
                      <a:pt x="1585098" y="4374964"/>
                      <a:pt x="1601100" y="4365811"/>
                    </a:cubicBezTo>
                    <a:lnTo>
                      <a:pt x="1668451" y="4327253"/>
                    </a:lnTo>
                    <a:close/>
                    <a:moveTo>
                      <a:pt x="2130071" y="1477831"/>
                    </a:moveTo>
                    <a:lnTo>
                      <a:pt x="2127785" y="1478821"/>
                    </a:lnTo>
                    <a:lnTo>
                      <a:pt x="1100990" y="1968711"/>
                    </a:lnTo>
                    <a:cubicBezTo>
                      <a:pt x="1035944" y="1999686"/>
                      <a:pt x="958096" y="1972064"/>
                      <a:pt x="927121" y="1907008"/>
                    </a:cubicBezTo>
                    <a:cubicBezTo>
                      <a:pt x="918786" y="1889501"/>
                      <a:pt x="914462" y="1870365"/>
                      <a:pt x="914452" y="1850982"/>
                    </a:cubicBezTo>
                    <a:cubicBezTo>
                      <a:pt x="914643" y="1801004"/>
                      <a:pt x="943218" y="1755475"/>
                      <a:pt x="988138" y="1733558"/>
                    </a:cubicBezTo>
                    <a:lnTo>
                      <a:pt x="2023162" y="1233686"/>
                    </a:lnTo>
                    <a:cubicBezTo>
                      <a:pt x="2064320" y="1215312"/>
                      <a:pt x="2112021" y="1219274"/>
                      <a:pt x="2149578" y="1244201"/>
                    </a:cubicBezTo>
                    <a:cubicBezTo>
                      <a:pt x="2187507" y="1268557"/>
                      <a:pt x="2210272" y="1310686"/>
                      <a:pt x="2209852" y="1355758"/>
                    </a:cubicBezTo>
                    <a:cubicBezTo>
                      <a:pt x="2209833" y="1408679"/>
                      <a:pt x="2178534" y="1456571"/>
                      <a:pt x="2130071" y="1477831"/>
                    </a:cubicBezTo>
                    <a:close/>
                    <a:moveTo>
                      <a:pt x="3352853" y="762465"/>
                    </a:moveTo>
                    <a:lnTo>
                      <a:pt x="3124253" y="762465"/>
                    </a:lnTo>
                    <a:cubicBezTo>
                      <a:pt x="3082171" y="762465"/>
                      <a:pt x="3048053" y="796583"/>
                      <a:pt x="3048053" y="838665"/>
                    </a:cubicBezTo>
                    <a:lnTo>
                      <a:pt x="3048053" y="1219665"/>
                    </a:lnTo>
                    <a:lnTo>
                      <a:pt x="2327886" y="1219665"/>
                    </a:lnTo>
                    <a:cubicBezTo>
                      <a:pt x="2260916" y="1095964"/>
                      <a:pt x="2113650" y="1039700"/>
                      <a:pt x="1981252" y="1087229"/>
                    </a:cubicBezTo>
                    <a:lnTo>
                      <a:pt x="1981252" y="305265"/>
                    </a:lnTo>
                    <a:cubicBezTo>
                      <a:pt x="1981252" y="221092"/>
                      <a:pt x="2049480" y="152865"/>
                      <a:pt x="2133652" y="152865"/>
                    </a:cubicBezTo>
                    <a:lnTo>
                      <a:pt x="3048053" y="152865"/>
                    </a:lnTo>
                    <a:lnTo>
                      <a:pt x="3048053" y="381465"/>
                    </a:lnTo>
                    <a:cubicBezTo>
                      <a:pt x="3048053" y="423546"/>
                      <a:pt x="3082171" y="457665"/>
                      <a:pt x="3124253" y="457665"/>
                    </a:cubicBezTo>
                    <a:lnTo>
                      <a:pt x="3352853" y="457665"/>
                    </a:lnTo>
                    <a:cubicBezTo>
                      <a:pt x="3437025" y="457665"/>
                      <a:pt x="3505253" y="525893"/>
                      <a:pt x="3505253" y="610065"/>
                    </a:cubicBezTo>
                    <a:cubicBezTo>
                      <a:pt x="3505253" y="694237"/>
                      <a:pt x="3437025" y="762465"/>
                      <a:pt x="3352853" y="7624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196AE426-9866-4F81-850A-0B3EA179268B}"/>
                  </a:ext>
                </a:extLst>
              </p:cNvPr>
              <p:cNvSpPr/>
              <p:nvPr/>
            </p:nvSpPr>
            <p:spPr>
              <a:xfrm>
                <a:off x="4289783" y="2972266"/>
                <a:ext cx="1174546" cy="838183"/>
              </a:xfrm>
              <a:custGeom>
                <a:avLst/>
                <a:gdLst>
                  <a:gd name="connsiteX0" fmla="*/ 1066800 w 1174546"/>
                  <a:gd name="connsiteY0" fmla="*/ 174727 h 838183"/>
                  <a:gd name="connsiteX1" fmla="*/ 815873 w 1174546"/>
                  <a:gd name="connsiteY1" fmla="*/ 425653 h 838183"/>
                  <a:gd name="connsiteX2" fmla="*/ 815873 w 1174546"/>
                  <a:gd name="connsiteY2" fmla="*/ 0 h 838183"/>
                  <a:gd name="connsiteX3" fmla="*/ 663473 w 1174546"/>
                  <a:gd name="connsiteY3" fmla="*/ 0 h 838183"/>
                  <a:gd name="connsiteX4" fmla="*/ 663473 w 1174546"/>
                  <a:gd name="connsiteY4" fmla="*/ 578053 h 838183"/>
                  <a:gd name="connsiteX5" fmla="*/ 587273 w 1174546"/>
                  <a:gd name="connsiteY5" fmla="*/ 654253 h 838183"/>
                  <a:gd name="connsiteX6" fmla="*/ 511073 w 1174546"/>
                  <a:gd name="connsiteY6" fmla="*/ 578053 h 838183"/>
                  <a:gd name="connsiteX7" fmla="*/ 511073 w 1174546"/>
                  <a:gd name="connsiteY7" fmla="*/ 304800 h 838183"/>
                  <a:gd name="connsiteX8" fmla="*/ 358673 w 1174546"/>
                  <a:gd name="connsiteY8" fmla="*/ 304800 h 838183"/>
                  <a:gd name="connsiteX9" fmla="*/ 358673 w 1174546"/>
                  <a:gd name="connsiteY9" fmla="*/ 425653 h 838183"/>
                  <a:gd name="connsiteX10" fmla="*/ 107747 w 1174546"/>
                  <a:gd name="connsiteY10" fmla="*/ 174727 h 838183"/>
                  <a:gd name="connsiteX11" fmla="*/ 0 w 1174546"/>
                  <a:gd name="connsiteY11" fmla="*/ 282473 h 838183"/>
                  <a:gd name="connsiteX12" fmla="*/ 533400 w 1174546"/>
                  <a:gd name="connsiteY12" fmla="*/ 815873 h 838183"/>
                  <a:gd name="connsiteX13" fmla="*/ 641147 w 1174546"/>
                  <a:gd name="connsiteY13" fmla="*/ 815873 h 838183"/>
                  <a:gd name="connsiteX14" fmla="*/ 1174547 w 1174546"/>
                  <a:gd name="connsiteY14" fmla="*/ 282473 h 838183"/>
                  <a:gd name="connsiteX15" fmla="*/ 1066800 w 1174546"/>
                  <a:gd name="connsiteY15" fmla="*/ 174727 h 838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74546" h="838183">
                    <a:moveTo>
                      <a:pt x="1066800" y="174727"/>
                    </a:moveTo>
                    <a:lnTo>
                      <a:pt x="815873" y="425653"/>
                    </a:lnTo>
                    <a:lnTo>
                      <a:pt x="815873" y="0"/>
                    </a:lnTo>
                    <a:lnTo>
                      <a:pt x="663473" y="0"/>
                    </a:lnTo>
                    <a:lnTo>
                      <a:pt x="663473" y="578053"/>
                    </a:lnTo>
                    <a:lnTo>
                      <a:pt x="587273" y="654253"/>
                    </a:lnTo>
                    <a:lnTo>
                      <a:pt x="511073" y="578053"/>
                    </a:lnTo>
                    <a:lnTo>
                      <a:pt x="511073" y="304800"/>
                    </a:lnTo>
                    <a:lnTo>
                      <a:pt x="358673" y="304800"/>
                    </a:lnTo>
                    <a:lnTo>
                      <a:pt x="358673" y="425653"/>
                    </a:lnTo>
                    <a:lnTo>
                      <a:pt x="107747" y="174727"/>
                    </a:lnTo>
                    <a:lnTo>
                      <a:pt x="0" y="282473"/>
                    </a:lnTo>
                    <a:lnTo>
                      <a:pt x="533400" y="815873"/>
                    </a:lnTo>
                    <a:cubicBezTo>
                      <a:pt x="563156" y="845620"/>
                      <a:pt x="611391" y="845620"/>
                      <a:pt x="641147" y="815873"/>
                    </a:cubicBezTo>
                    <a:lnTo>
                      <a:pt x="1174547" y="282473"/>
                    </a:lnTo>
                    <a:lnTo>
                      <a:pt x="1066800" y="1747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296EF154-B40F-49B4-B31D-E9A63D4AC6BF}"/>
                  </a:ext>
                </a:extLst>
              </p:cNvPr>
              <p:cNvSpPr/>
              <p:nvPr/>
            </p:nvSpPr>
            <p:spPr>
              <a:xfrm>
                <a:off x="4648457" y="29722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12F4317B-858E-4DB2-A134-C88F64BC6749}"/>
                  </a:ext>
                </a:extLst>
              </p:cNvPr>
              <p:cNvSpPr/>
              <p:nvPr/>
            </p:nvSpPr>
            <p:spPr>
              <a:xfrm>
                <a:off x="4648457" y="26674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7BC0F369-2D86-4053-86D0-73D665A55D43}"/>
                  </a:ext>
                </a:extLst>
              </p:cNvPr>
              <p:cNvSpPr/>
              <p:nvPr/>
            </p:nvSpPr>
            <p:spPr>
              <a:xfrm>
                <a:off x="4953257" y="26674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1" name="Graphic 89">
              <a:extLst>
                <a:ext uri="{FF2B5EF4-FFF2-40B4-BE49-F238E27FC236}">
                  <a16:creationId xmlns:a16="http://schemas.microsoft.com/office/drawing/2014/main" id="{5730E8FB-208D-4FAA-A0E6-7B5801AAD37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81725" y="4882301"/>
              <a:ext cx="360000" cy="360000"/>
              <a:chOff x="2133599" y="990599"/>
              <a:chExt cx="4876800" cy="4876800"/>
            </a:xfrm>
            <a:solidFill>
              <a:schemeClr val="bg1"/>
            </a:solidFill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7FE4688B-3E00-45BC-AFE8-F628D71C3275}"/>
                  </a:ext>
                </a:extLst>
              </p:cNvPr>
              <p:cNvSpPr/>
              <p:nvPr/>
            </p:nvSpPr>
            <p:spPr>
              <a:xfrm>
                <a:off x="4953000" y="48006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0 h 457200"/>
                  <a:gd name="connsiteX1" fmla="*/ 0 w 457200"/>
                  <a:gd name="connsiteY1" fmla="*/ 228600 h 457200"/>
                  <a:gd name="connsiteX2" fmla="*/ 0 w 457200"/>
                  <a:gd name="connsiteY2" fmla="*/ 381000 h 457200"/>
                  <a:gd name="connsiteX3" fmla="*/ 76200 w 457200"/>
                  <a:gd name="connsiteY3" fmla="*/ 457200 h 457200"/>
                  <a:gd name="connsiteX4" fmla="*/ 381000 w 457200"/>
                  <a:gd name="connsiteY4" fmla="*/ 457200 h 457200"/>
                  <a:gd name="connsiteX5" fmla="*/ 457200 w 457200"/>
                  <a:gd name="connsiteY5" fmla="*/ 381000 h 457200"/>
                  <a:gd name="connsiteX6" fmla="*/ 457200 w 457200"/>
                  <a:gd name="connsiteY6" fmla="*/ 228600 h 457200"/>
                  <a:gd name="connsiteX7" fmla="*/ 228600 w 457200"/>
                  <a:gd name="connsiteY7" fmla="*/ 0 h 457200"/>
                  <a:gd name="connsiteX8" fmla="*/ 304800 w 457200"/>
                  <a:gd name="connsiteY8" fmla="*/ 304800 h 457200"/>
                  <a:gd name="connsiteX9" fmla="*/ 152400 w 457200"/>
                  <a:gd name="connsiteY9" fmla="*/ 304800 h 457200"/>
                  <a:gd name="connsiteX10" fmla="*/ 152400 w 457200"/>
                  <a:gd name="connsiteY10" fmla="*/ 228600 h 457200"/>
                  <a:gd name="connsiteX11" fmla="*/ 228600 w 457200"/>
                  <a:gd name="connsiteY11" fmla="*/ 152400 h 457200"/>
                  <a:gd name="connsiteX12" fmla="*/ 304800 w 457200"/>
                  <a:gd name="connsiteY12" fmla="*/ 2286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7200" h="457200">
                    <a:moveTo>
                      <a:pt x="228600" y="0"/>
                    </a:moveTo>
                    <a:cubicBezTo>
                      <a:pt x="102546" y="0"/>
                      <a:pt x="0" y="102556"/>
                      <a:pt x="0" y="228600"/>
                    </a:cubicBezTo>
                    <a:lnTo>
                      <a:pt x="0" y="381000"/>
                    </a:lnTo>
                    <a:cubicBezTo>
                      <a:pt x="0" y="423081"/>
                      <a:pt x="34119" y="457200"/>
                      <a:pt x="76200" y="457200"/>
                    </a:cubicBezTo>
                    <a:lnTo>
                      <a:pt x="381000" y="457200"/>
                    </a:lnTo>
                    <a:cubicBezTo>
                      <a:pt x="423081" y="457200"/>
                      <a:pt x="457200" y="423081"/>
                      <a:pt x="457200" y="381000"/>
                    </a:cubicBezTo>
                    <a:lnTo>
                      <a:pt x="457200" y="228600"/>
                    </a:lnTo>
                    <a:cubicBezTo>
                      <a:pt x="457200" y="102556"/>
                      <a:pt x="354654" y="0"/>
                      <a:pt x="228600" y="0"/>
                    </a:cubicBezTo>
                    <a:close/>
                    <a:moveTo>
                      <a:pt x="304800" y="304800"/>
                    </a:moveTo>
                    <a:lnTo>
                      <a:pt x="152400" y="304800"/>
                    </a:lnTo>
                    <a:lnTo>
                      <a:pt x="152400" y="228600"/>
                    </a:lnTo>
                    <a:cubicBezTo>
                      <a:pt x="152400" y="186585"/>
                      <a:pt x="186585" y="152400"/>
                      <a:pt x="228600" y="152400"/>
                    </a:cubicBezTo>
                    <a:cubicBezTo>
                      <a:pt x="270615" y="152400"/>
                      <a:pt x="304800" y="186585"/>
                      <a:pt x="304800" y="228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85EADAAC-EB37-4F2D-A895-7CC9FB7930F4}"/>
                  </a:ext>
                </a:extLst>
              </p:cNvPr>
              <p:cNvSpPr/>
              <p:nvPr/>
            </p:nvSpPr>
            <p:spPr>
              <a:xfrm>
                <a:off x="2133600" y="2057400"/>
                <a:ext cx="990600" cy="685800"/>
              </a:xfrm>
              <a:custGeom>
                <a:avLst/>
                <a:gdLst>
                  <a:gd name="connsiteX0" fmla="*/ 228600 w 990600"/>
                  <a:gd name="connsiteY0" fmla="*/ 685800 h 685800"/>
                  <a:gd name="connsiteX1" fmla="*/ 685800 w 990600"/>
                  <a:gd name="connsiteY1" fmla="*/ 685800 h 685800"/>
                  <a:gd name="connsiteX2" fmla="*/ 990600 w 990600"/>
                  <a:gd name="connsiteY2" fmla="*/ 381000 h 685800"/>
                  <a:gd name="connsiteX3" fmla="*/ 660053 w 990600"/>
                  <a:gd name="connsiteY3" fmla="*/ 77305 h 685800"/>
                  <a:gd name="connsiteX4" fmla="*/ 457200 w 990600"/>
                  <a:gd name="connsiteY4" fmla="*/ 0 h 685800"/>
                  <a:gd name="connsiteX5" fmla="*/ 159492 w 990600"/>
                  <a:gd name="connsiteY5" fmla="*/ 239278 h 685800"/>
                  <a:gd name="connsiteX6" fmla="*/ 0 w 990600"/>
                  <a:gd name="connsiteY6" fmla="*/ 457200 h 685800"/>
                  <a:gd name="connsiteX7" fmla="*/ 228600 w 990600"/>
                  <a:gd name="connsiteY7" fmla="*/ 685800 h 685800"/>
                  <a:gd name="connsiteX8" fmla="*/ 228600 w 990600"/>
                  <a:gd name="connsiteY8" fmla="*/ 381000 h 685800"/>
                  <a:gd name="connsiteX9" fmla="*/ 304800 w 990600"/>
                  <a:gd name="connsiteY9" fmla="*/ 304800 h 685800"/>
                  <a:gd name="connsiteX10" fmla="*/ 457200 w 990600"/>
                  <a:gd name="connsiteY10" fmla="*/ 152400 h 685800"/>
                  <a:gd name="connsiteX11" fmla="*/ 573481 w 990600"/>
                  <a:gd name="connsiteY11" fmla="*/ 206740 h 685800"/>
                  <a:gd name="connsiteX12" fmla="*/ 648621 w 990600"/>
                  <a:gd name="connsiteY12" fmla="*/ 232962 h 685800"/>
                  <a:gd name="connsiteX13" fmla="*/ 685800 w 990600"/>
                  <a:gd name="connsiteY13" fmla="*/ 228600 h 685800"/>
                  <a:gd name="connsiteX14" fmla="*/ 838200 w 990600"/>
                  <a:gd name="connsiteY14" fmla="*/ 381000 h 685800"/>
                  <a:gd name="connsiteX15" fmla="*/ 685800 w 990600"/>
                  <a:gd name="connsiteY15" fmla="*/ 533400 h 685800"/>
                  <a:gd name="connsiteX16" fmla="*/ 228600 w 990600"/>
                  <a:gd name="connsiteY16" fmla="*/ 533400 h 685800"/>
                  <a:gd name="connsiteX17" fmla="*/ 152400 w 990600"/>
                  <a:gd name="connsiteY17" fmla="*/ 457200 h 685800"/>
                  <a:gd name="connsiteX18" fmla="*/ 228600 w 990600"/>
                  <a:gd name="connsiteY18" fmla="*/ 3810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90600" h="685800">
                    <a:moveTo>
                      <a:pt x="228600" y="685800"/>
                    </a:moveTo>
                    <a:lnTo>
                      <a:pt x="685800" y="685800"/>
                    </a:lnTo>
                    <a:cubicBezTo>
                      <a:pt x="853869" y="685800"/>
                      <a:pt x="990600" y="549069"/>
                      <a:pt x="990600" y="381000"/>
                    </a:cubicBezTo>
                    <a:cubicBezTo>
                      <a:pt x="990600" y="204407"/>
                      <a:pt x="839554" y="61893"/>
                      <a:pt x="660053" y="77305"/>
                    </a:cubicBezTo>
                    <a:cubicBezTo>
                      <a:pt x="605065" y="27737"/>
                      <a:pt x="533261" y="0"/>
                      <a:pt x="457200" y="0"/>
                    </a:cubicBezTo>
                    <a:cubicBezTo>
                      <a:pt x="311618" y="0"/>
                      <a:pt x="189547" y="102594"/>
                      <a:pt x="159492" y="239278"/>
                    </a:cubicBezTo>
                    <a:cubicBezTo>
                      <a:pt x="67117" y="268634"/>
                      <a:pt x="0" y="355235"/>
                      <a:pt x="0" y="457200"/>
                    </a:cubicBezTo>
                    <a:cubicBezTo>
                      <a:pt x="0" y="583244"/>
                      <a:pt x="102547" y="685800"/>
                      <a:pt x="228600" y="685800"/>
                    </a:cubicBezTo>
                    <a:close/>
                    <a:moveTo>
                      <a:pt x="228600" y="381000"/>
                    </a:moveTo>
                    <a:cubicBezTo>
                      <a:pt x="270686" y="381000"/>
                      <a:pt x="304800" y="346881"/>
                      <a:pt x="304800" y="304800"/>
                    </a:cubicBezTo>
                    <a:cubicBezTo>
                      <a:pt x="304800" y="220770"/>
                      <a:pt x="373168" y="152400"/>
                      <a:pt x="457200" y="152400"/>
                    </a:cubicBezTo>
                    <a:cubicBezTo>
                      <a:pt x="502844" y="152400"/>
                      <a:pt x="545227" y="172202"/>
                      <a:pt x="573481" y="206740"/>
                    </a:cubicBezTo>
                    <a:cubicBezTo>
                      <a:pt x="591615" y="228905"/>
                      <a:pt x="620664" y="239020"/>
                      <a:pt x="648621" y="232962"/>
                    </a:cubicBezTo>
                    <a:cubicBezTo>
                      <a:pt x="662323" y="229991"/>
                      <a:pt x="674136" y="228600"/>
                      <a:pt x="685800" y="228600"/>
                    </a:cubicBezTo>
                    <a:cubicBezTo>
                      <a:pt x="769832" y="228600"/>
                      <a:pt x="838200" y="296970"/>
                      <a:pt x="838200" y="381000"/>
                    </a:cubicBezTo>
                    <a:cubicBezTo>
                      <a:pt x="838200" y="465030"/>
                      <a:pt x="769832" y="533400"/>
                      <a:pt x="685800" y="533400"/>
                    </a:cubicBezTo>
                    <a:lnTo>
                      <a:pt x="228600" y="533400"/>
                    </a:lnTo>
                    <a:cubicBezTo>
                      <a:pt x="186584" y="533400"/>
                      <a:pt x="152400" y="499215"/>
                      <a:pt x="152400" y="457200"/>
                    </a:cubicBezTo>
                    <a:cubicBezTo>
                      <a:pt x="152400" y="415185"/>
                      <a:pt x="186584" y="381000"/>
                      <a:pt x="228600" y="381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D9A9A600-0E26-4101-A681-6F2C83072D37}"/>
                  </a:ext>
                </a:extLst>
              </p:cNvPr>
              <p:cNvSpPr/>
              <p:nvPr/>
            </p:nvSpPr>
            <p:spPr>
              <a:xfrm>
                <a:off x="5867400" y="1676400"/>
                <a:ext cx="838200" cy="609600"/>
              </a:xfrm>
              <a:custGeom>
                <a:avLst/>
                <a:gdLst>
                  <a:gd name="connsiteX0" fmla="*/ 228600 w 838200"/>
                  <a:gd name="connsiteY0" fmla="*/ 609600 h 609600"/>
                  <a:gd name="connsiteX1" fmla="*/ 533400 w 838200"/>
                  <a:gd name="connsiteY1" fmla="*/ 609600 h 609600"/>
                  <a:gd name="connsiteX2" fmla="*/ 838200 w 838200"/>
                  <a:gd name="connsiteY2" fmla="*/ 304800 h 609600"/>
                  <a:gd name="connsiteX3" fmla="*/ 533400 w 838200"/>
                  <a:gd name="connsiteY3" fmla="*/ 0 h 609600"/>
                  <a:gd name="connsiteX4" fmla="*/ 267824 w 838200"/>
                  <a:gd name="connsiteY4" fmla="*/ 155683 h 609600"/>
                  <a:gd name="connsiteX5" fmla="*/ 228600 w 838200"/>
                  <a:gd name="connsiteY5" fmla="*/ 152400 h 609600"/>
                  <a:gd name="connsiteX6" fmla="*/ 0 w 838200"/>
                  <a:gd name="connsiteY6" fmla="*/ 381000 h 609600"/>
                  <a:gd name="connsiteX7" fmla="*/ 228600 w 838200"/>
                  <a:gd name="connsiteY7" fmla="*/ 609600 h 609600"/>
                  <a:gd name="connsiteX8" fmla="*/ 228600 w 838200"/>
                  <a:gd name="connsiteY8" fmla="*/ 304800 h 609600"/>
                  <a:gd name="connsiteX9" fmla="*/ 268148 w 838200"/>
                  <a:gd name="connsiteY9" fmla="*/ 316068 h 609600"/>
                  <a:gd name="connsiteX10" fmla="*/ 340423 w 838200"/>
                  <a:gd name="connsiteY10" fmla="*/ 323259 h 609600"/>
                  <a:gd name="connsiteX11" fmla="*/ 385867 w 838200"/>
                  <a:gd name="connsiteY11" fmla="*/ 266607 h 609600"/>
                  <a:gd name="connsiteX12" fmla="*/ 389268 w 838200"/>
                  <a:gd name="connsiteY12" fmla="*/ 256896 h 609600"/>
                  <a:gd name="connsiteX13" fmla="*/ 390620 w 838200"/>
                  <a:gd name="connsiteY13" fmla="*/ 253250 h 609600"/>
                  <a:gd name="connsiteX14" fmla="*/ 533400 w 838200"/>
                  <a:gd name="connsiteY14" fmla="*/ 152400 h 609600"/>
                  <a:gd name="connsiteX15" fmla="*/ 685800 w 838200"/>
                  <a:gd name="connsiteY15" fmla="*/ 304800 h 609600"/>
                  <a:gd name="connsiteX16" fmla="*/ 533400 w 838200"/>
                  <a:gd name="connsiteY16" fmla="*/ 457200 h 609600"/>
                  <a:gd name="connsiteX17" fmla="*/ 228600 w 838200"/>
                  <a:gd name="connsiteY17" fmla="*/ 457200 h 609600"/>
                  <a:gd name="connsiteX18" fmla="*/ 152400 w 838200"/>
                  <a:gd name="connsiteY18" fmla="*/ 381000 h 609600"/>
                  <a:gd name="connsiteX19" fmla="*/ 228600 w 838200"/>
                  <a:gd name="connsiteY19" fmla="*/ 3048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38200" h="609600">
                    <a:moveTo>
                      <a:pt x="228600" y="609600"/>
                    </a:moveTo>
                    <a:lnTo>
                      <a:pt x="533400" y="609600"/>
                    </a:lnTo>
                    <a:cubicBezTo>
                      <a:pt x="701469" y="609600"/>
                      <a:pt x="838200" y="472869"/>
                      <a:pt x="838200" y="304800"/>
                    </a:cubicBezTo>
                    <a:cubicBezTo>
                      <a:pt x="838200" y="136736"/>
                      <a:pt x="701469" y="0"/>
                      <a:pt x="533400" y="0"/>
                    </a:cubicBezTo>
                    <a:cubicBezTo>
                      <a:pt x="421453" y="0"/>
                      <a:pt x="320345" y="60833"/>
                      <a:pt x="267824" y="155683"/>
                    </a:cubicBezTo>
                    <a:cubicBezTo>
                      <a:pt x="255022" y="153507"/>
                      <a:pt x="241916" y="152400"/>
                      <a:pt x="228600" y="152400"/>
                    </a:cubicBezTo>
                    <a:cubicBezTo>
                      <a:pt x="102546" y="152400"/>
                      <a:pt x="0" y="254952"/>
                      <a:pt x="0" y="381000"/>
                    </a:cubicBezTo>
                    <a:cubicBezTo>
                      <a:pt x="0" y="507044"/>
                      <a:pt x="102546" y="609600"/>
                      <a:pt x="228600" y="609600"/>
                    </a:cubicBezTo>
                    <a:close/>
                    <a:moveTo>
                      <a:pt x="228600" y="304800"/>
                    </a:moveTo>
                    <a:cubicBezTo>
                      <a:pt x="243811" y="304800"/>
                      <a:pt x="257118" y="308591"/>
                      <a:pt x="268148" y="316068"/>
                    </a:cubicBezTo>
                    <a:cubicBezTo>
                      <a:pt x="289474" y="330527"/>
                      <a:pt x="316668" y="333223"/>
                      <a:pt x="340423" y="323259"/>
                    </a:cubicBezTo>
                    <a:cubicBezTo>
                      <a:pt x="364179" y="313268"/>
                      <a:pt x="381276" y="291960"/>
                      <a:pt x="385867" y="266607"/>
                    </a:cubicBezTo>
                    <a:cubicBezTo>
                      <a:pt x="386010" y="265882"/>
                      <a:pt x="386629" y="263482"/>
                      <a:pt x="389268" y="256896"/>
                    </a:cubicBezTo>
                    <a:cubicBezTo>
                      <a:pt x="389744" y="255687"/>
                      <a:pt x="390201" y="254477"/>
                      <a:pt x="390620" y="253250"/>
                    </a:cubicBezTo>
                    <a:cubicBezTo>
                      <a:pt x="411242" y="192928"/>
                      <a:pt x="468621" y="152400"/>
                      <a:pt x="533400" y="152400"/>
                    </a:cubicBezTo>
                    <a:cubicBezTo>
                      <a:pt x="617429" y="152400"/>
                      <a:pt x="685800" y="220768"/>
                      <a:pt x="685800" y="304800"/>
                    </a:cubicBezTo>
                    <a:cubicBezTo>
                      <a:pt x="685800" y="388830"/>
                      <a:pt x="617429" y="457200"/>
                      <a:pt x="533400" y="457200"/>
                    </a:cubicBezTo>
                    <a:lnTo>
                      <a:pt x="228600" y="457200"/>
                    </a:lnTo>
                    <a:cubicBezTo>
                      <a:pt x="186585" y="457200"/>
                      <a:pt x="152400" y="423015"/>
                      <a:pt x="152400" y="381000"/>
                    </a:cubicBezTo>
                    <a:cubicBezTo>
                      <a:pt x="152400" y="338985"/>
                      <a:pt x="186585" y="304800"/>
                      <a:pt x="228600" y="304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C61B6A9D-A291-4C97-A8E3-BDF283042489}"/>
                  </a:ext>
                </a:extLst>
              </p:cNvPr>
              <p:cNvSpPr/>
              <p:nvPr/>
            </p:nvSpPr>
            <p:spPr>
              <a:xfrm>
                <a:off x="4343400" y="1219200"/>
                <a:ext cx="457200" cy="762000"/>
              </a:xfrm>
              <a:custGeom>
                <a:avLst/>
                <a:gdLst>
                  <a:gd name="connsiteX0" fmla="*/ 304800 w 457200"/>
                  <a:gd name="connsiteY0" fmla="*/ 685800 h 762000"/>
                  <a:gd name="connsiteX1" fmla="*/ 304800 w 457200"/>
                  <a:gd name="connsiteY1" fmla="*/ 681961 h 762000"/>
                  <a:gd name="connsiteX2" fmla="*/ 457200 w 457200"/>
                  <a:gd name="connsiteY2" fmla="*/ 495300 h 762000"/>
                  <a:gd name="connsiteX3" fmla="*/ 266700 w 457200"/>
                  <a:gd name="connsiteY3" fmla="*/ 304800 h 762000"/>
                  <a:gd name="connsiteX4" fmla="*/ 190500 w 457200"/>
                  <a:gd name="connsiteY4" fmla="*/ 304800 h 762000"/>
                  <a:gd name="connsiteX5" fmla="*/ 152400 w 457200"/>
                  <a:gd name="connsiteY5" fmla="*/ 266700 h 762000"/>
                  <a:gd name="connsiteX6" fmla="*/ 190500 w 457200"/>
                  <a:gd name="connsiteY6" fmla="*/ 228600 h 762000"/>
                  <a:gd name="connsiteX7" fmla="*/ 381000 w 457200"/>
                  <a:gd name="connsiteY7" fmla="*/ 228600 h 762000"/>
                  <a:gd name="connsiteX8" fmla="*/ 457200 w 457200"/>
                  <a:gd name="connsiteY8" fmla="*/ 152400 h 762000"/>
                  <a:gd name="connsiteX9" fmla="*/ 381000 w 457200"/>
                  <a:gd name="connsiteY9" fmla="*/ 76200 h 762000"/>
                  <a:gd name="connsiteX10" fmla="*/ 304800 w 457200"/>
                  <a:gd name="connsiteY10" fmla="*/ 76200 h 762000"/>
                  <a:gd name="connsiteX11" fmla="*/ 228600 w 457200"/>
                  <a:gd name="connsiteY11" fmla="*/ 0 h 762000"/>
                  <a:gd name="connsiteX12" fmla="*/ 152400 w 457200"/>
                  <a:gd name="connsiteY12" fmla="*/ 76200 h 762000"/>
                  <a:gd name="connsiteX13" fmla="*/ 152400 w 457200"/>
                  <a:gd name="connsiteY13" fmla="*/ 80040 h 762000"/>
                  <a:gd name="connsiteX14" fmla="*/ 0 w 457200"/>
                  <a:gd name="connsiteY14" fmla="*/ 266700 h 762000"/>
                  <a:gd name="connsiteX15" fmla="*/ 190500 w 457200"/>
                  <a:gd name="connsiteY15" fmla="*/ 457200 h 762000"/>
                  <a:gd name="connsiteX16" fmla="*/ 266700 w 457200"/>
                  <a:gd name="connsiteY16" fmla="*/ 457200 h 762000"/>
                  <a:gd name="connsiteX17" fmla="*/ 304800 w 457200"/>
                  <a:gd name="connsiteY17" fmla="*/ 495300 h 762000"/>
                  <a:gd name="connsiteX18" fmla="*/ 266700 w 457200"/>
                  <a:gd name="connsiteY18" fmla="*/ 533400 h 762000"/>
                  <a:gd name="connsiteX19" fmla="*/ 76200 w 457200"/>
                  <a:gd name="connsiteY19" fmla="*/ 533400 h 762000"/>
                  <a:gd name="connsiteX20" fmla="*/ 0 w 457200"/>
                  <a:gd name="connsiteY20" fmla="*/ 609600 h 762000"/>
                  <a:gd name="connsiteX21" fmla="*/ 76200 w 457200"/>
                  <a:gd name="connsiteY21" fmla="*/ 685800 h 762000"/>
                  <a:gd name="connsiteX22" fmla="*/ 152400 w 457200"/>
                  <a:gd name="connsiteY22" fmla="*/ 685800 h 762000"/>
                  <a:gd name="connsiteX23" fmla="*/ 228600 w 457200"/>
                  <a:gd name="connsiteY23" fmla="*/ 762000 h 762000"/>
                  <a:gd name="connsiteX24" fmla="*/ 304800 w 457200"/>
                  <a:gd name="connsiteY24" fmla="*/ 6858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7200" h="762000">
                    <a:moveTo>
                      <a:pt x="304800" y="685800"/>
                    </a:moveTo>
                    <a:lnTo>
                      <a:pt x="304800" y="681961"/>
                    </a:lnTo>
                    <a:cubicBezTo>
                      <a:pt x="391649" y="664259"/>
                      <a:pt x="457200" y="587299"/>
                      <a:pt x="457200" y="495300"/>
                    </a:cubicBezTo>
                    <a:cubicBezTo>
                      <a:pt x="457200" y="390255"/>
                      <a:pt x="371742" y="304800"/>
                      <a:pt x="266700" y="304800"/>
                    </a:cubicBezTo>
                    <a:lnTo>
                      <a:pt x="190500" y="304800"/>
                    </a:lnTo>
                    <a:cubicBezTo>
                      <a:pt x="169488" y="304800"/>
                      <a:pt x="152400" y="287713"/>
                      <a:pt x="152400" y="266700"/>
                    </a:cubicBezTo>
                    <a:cubicBezTo>
                      <a:pt x="152400" y="245687"/>
                      <a:pt x="169488" y="228600"/>
                      <a:pt x="190500" y="228600"/>
                    </a:cubicBezTo>
                    <a:lnTo>
                      <a:pt x="381000" y="228600"/>
                    </a:lnTo>
                    <a:cubicBezTo>
                      <a:pt x="423081" y="228600"/>
                      <a:pt x="457200" y="194481"/>
                      <a:pt x="457200" y="152400"/>
                    </a:cubicBezTo>
                    <a:cubicBezTo>
                      <a:pt x="457200" y="110319"/>
                      <a:pt x="423081" y="76200"/>
                      <a:pt x="381000" y="76200"/>
                    </a:cubicBezTo>
                    <a:lnTo>
                      <a:pt x="304800" y="76200"/>
                    </a:lnTo>
                    <a:cubicBezTo>
                      <a:pt x="304800" y="34119"/>
                      <a:pt x="270681" y="0"/>
                      <a:pt x="228600" y="0"/>
                    </a:cubicBezTo>
                    <a:cubicBezTo>
                      <a:pt x="186519" y="0"/>
                      <a:pt x="152400" y="34119"/>
                      <a:pt x="152400" y="76200"/>
                    </a:cubicBezTo>
                    <a:lnTo>
                      <a:pt x="152400" y="80040"/>
                    </a:lnTo>
                    <a:cubicBezTo>
                      <a:pt x="65551" y="97741"/>
                      <a:pt x="0" y="174701"/>
                      <a:pt x="0" y="266700"/>
                    </a:cubicBezTo>
                    <a:cubicBezTo>
                      <a:pt x="0" y="371745"/>
                      <a:pt x="85458" y="457200"/>
                      <a:pt x="190500" y="457200"/>
                    </a:cubicBezTo>
                    <a:lnTo>
                      <a:pt x="266700" y="457200"/>
                    </a:lnTo>
                    <a:cubicBezTo>
                      <a:pt x="287712" y="457200"/>
                      <a:pt x="304800" y="474287"/>
                      <a:pt x="304800" y="495300"/>
                    </a:cubicBezTo>
                    <a:cubicBezTo>
                      <a:pt x="304800" y="516313"/>
                      <a:pt x="287712" y="533400"/>
                      <a:pt x="266700" y="533400"/>
                    </a:cubicBezTo>
                    <a:lnTo>
                      <a:pt x="76200" y="533400"/>
                    </a:lnTo>
                    <a:cubicBezTo>
                      <a:pt x="34119" y="533400"/>
                      <a:pt x="0" y="567519"/>
                      <a:pt x="0" y="609600"/>
                    </a:cubicBezTo>
                    <a:cubicBezTo>
                      <a:pt x="0" y="651681"/>
                      <a:pt x="34119" y="685800"/>
                      <a:pt x="76200" y="685800"/>
                    </a:cubicBezTo>
                    <a:lnTo>
                      <a:pt x="152400" y="685800"/>
                    </a:lnTo>
                    <a:cubicBezTo>
                      <a:pt x="152400" y="727881"/>
                      <a:pt x="186519" y="762000"/>
                      <a:pt x="228600" y="762000"/>
                    </a:cubicBezTo>
                    <a:cubicBezTo>
                      <a:pt x="270681" y="762000"/>
                      <a:pt x="304800" y="727881"/>
                      <a:pt x="304800" y="685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EA40A3C9-3D51-4535-A958-3E250313747B}"/>
                  </a:ext>
                </a:extLst>
              </p:cNvPr>
              <p:cNvSpPr/>
              <p:nvPr/>
            </p:nvSpPr>
            <p:spPr>
              <a:xfrm>
                <a:off x="2133599" y="990599"/>
                <a:ext cx="4876800" cy="4876800"/>
              </a:xfrm>
              <a:custGeom>
                <a:avLst/>
                <a:gdLst>
                  <a:gd name="connsiteX0" fmla="*/ 4800600 w 4876800"/>
                  <a:gd name="connsiteY0" fmla="*/ 4267200 h 4876800"/>
                  <a:gd name="connsiteX1" fmla="*/ 4876800 w 4876800"/>
                  <a:gd name="connsiteY1" fmla="*/ 4191000 h 4876800"/>
                  <a:gd name="connsiteX2" fmla="*/ 4876800 w 4876800"/>
                  <a:gd name="connsiteY2" fmla="*/ 3886200 h 4876800"/>
                  <a:gd name="connsiteX3" fmla="*/ 4800600 w 4876800"/>
                  <a:gd name="connsiteY3" fmla="*/ 3810000 h 4876800"/>
                  <a:gd name="connsiteX4" fmla="*/ 4800600 w 4876800"/>
                  <a:gd name="connsiteY4" fmla="*/ 3581400 h 4876800"/>
                  <a:gd name="connsiteX5" fmla="*/ 4724400 w 4876800"/>
                  <a:gd name="connsiteY5" fmla="*/ 3505200 h 4876800"/>
                  <a:gd name="connsiteX6" fmla="*/ 4495800 w 4876800"/>
                  <a:gd name="connsiteY6" fmla="*/ 3505200 h 4876800"/>
                  <a:gd name="connsiteX7" fmla="*/ 4495800 w 4876800"/>
                  <a:gd name="connsiteY7" fmla="*/ 3276600 h 4876800"/>
                  <a:gd name="connsiteX8" fmla="*/ 4419600 w 4876800"/>
                  <a:gd name="connsiteY8" fmla="*/ 3200400 h 4876800"/>
                  <a:gd name="connsiteX9" fmla="*/ 4114800 w 4876800"/>
                  <a:gd name="connsiteY9" fmla="*/ 3200400 h 4876800"/>
                  <a:gd name="connsiteX10" fmla="*/ 4114800 w 4876800"/>
                  <a:gd name="connsiteY10" fmla="*/ 2743200 h 4876800"/>
                  <a:gd name="connsiteX11" fmla="*/ 4191000 w 4876800"/>
                  <a:gd name="connsiteY11" fmla="*/ 2667000 h 4876800"/>
                  <a:gd name="connsiteX12" fmla="*/ 4191000 w 4876800"/>
                  <a:gd name="connsiteY12" fmla="*/ 2362200 h 4876800"/>
                  <a:gd name="connsiteX13" fmla="*/ 4114800 w 4876800"/>
                  <a:gd name="connsiteY13" fmla="*/ 2286000 h 4876800"/>
                  <a:gd name="connsiteX14" fmla="*/ 3977069 w 4876800"/>
                  <a:gd name="connsiteY14" fmla="*/ 2286000 h 4876800"/>
                  <a:gd name="connsiteX15" fmla="*/ 3636598 w 4876800"/>
                  <a:gd name="connsiteY15" fmla="*/ 2149812 h 4876800"/>
                  <a:gd name="connsiteX16" fmla="*/ 3573351 w 4876800"/>
                  <a:gd name="connsiteY16" fmla="*/ 2023320 h 4876800"/>
                  <a:gd name="connsiteX17" fmla="*/ 3490255 w 4876800"/>
                  <a:gd name="connsiteY17" fmla="*/ 1982676 h 4876800"/>
                  <a:gd name="connsiteX18" fmla="*/ 3166329 w 4876800"/>
                  <a:gd name="connsiteY18" fmla="*/ 2047465 h 4876800"/>
                  <a:gd name="connsiteX19" fmla="*/ 3116151 w 4876800"/>
                  <a:gd name="connsiteY19" fmla="*/ 1947120 h 4876800"/>
                  <a:gd name="connsiteX20" fmla="*/ 3038551 w 4876800"/>
                  <a:gd name="connsiteY20" fmla="*/ 1905591 h 4876800"/>
                  <a:gd name="connsiteX21" fmla="*/ 2514600 w 4876800"/>
                  <a:gd name="connsiteY21" fmla="*/ 1971085 h 4876800"/>
                  <a:gd name="connsiteX22" fmla="*/ 2514600 w 4876800"/>
                  <a:gd name="connsiteY22" fmla="*/ 1828800 h 4876800"/>
                  <a:gd name="connsiteX23" fmla="*/ 2743200 w 4876800"/>
                  <a:gd name="connsiteY23" fmla="*/ 1828800 h 4876800"/>
                  <a:gd name="connsiteX24" fmla="*/ 3124200 w 4876800"/>
                  <a:gd name="connsiteY24" fmla="*/ 1447800 h 4876800"/>
                  <a:gd name="connsiteX25" fmla="*/ 3124200 w 4876800"/>
                  <a:gd name="connsiteY25" fmla="*/ 1295400 h 4876800"/>
                  <a:gd name="connsiteX26" fmla="*/ 3048000 w 4876800"/>
                  <a:gd name="connsiteY26" fmla="*/ 1219200 h 4876800"/>
                  <a:gd name="connsiteX27" fmla="*/ 2743200 w 4876800"/>
                  <a:gd name="connsiteY27" fmla="*/ 1219200 h 4876800"/>
                  <a:gd name="connsiteX28" fmla="*/ 2514600 w 4876800"/>
                  <a:gd name="connsiteY28" fmla="*/ 1295610 h 4876800"/>
                  <a:gd name="connsiteX29" fmla="*/ 2514600 w 4876800"/>
                  <a:gd name="connsiteY29" fmla="*/ 1214266 h 4876800"/>
                  <a:gd name="connsiteX30" fmla="*/ 3048000 w 4876800"/>
                  <a:gd name="connsiteY30" fmla="*/ 609600 h 4876800"/>
                  <a:gd name="connsiteX31" fmla="*/ 2438400 w 4876800"/>
                  <a:gd name="connsiteY31" fmla="*/ 0 h 4876800"/>
                  <a:gd name="connsiteX32" fmla="*/ 1828800 w 4876800"/>
                  <a:gd name="connsiteY32" fmla="*/ 609600 h 4876800"/>
                  <a:gd name="connsiteX33" fmla="*/ 2362200 w 4876800"/>
                  <a:gd name="connsiteY33" fmla="*/ 1214266 h 4876800"/>
                  <a:gd name="connsiteX34" fmla="*/ 2362200 w 4876800"/>
                  <a:gd name="connsiteY34" fmla="*/ 1295610 h 4876800"/>
                  <a:gd name="connsiteX35" fmla="*/ 2133600 w 4876800"/>
                  <a:gd name="connsiteY35" fmla="*/ 1219200 h 4876800"/>
                  <a:gd name="connsiteX36" fmla="*/ 1828800 w 4876800"/>
                  <a:gd name="connsiteY36" fmla="*/ 1219200 h 4876800"/>
                  <a:gd name="connsiteX37" fmla="*/ 1752600 w 4876800"/>
                  <a:gd name="connsiteY37" fmla="*/ 1295400 h 4876800"/>
                  <a:gd name="connsiteX38" fmla="*/ 1752600 w 4876800"/>
                  <a:gd name="connsiteY38" fmla="*/ 1447800 h 4876800"/>
                  <a:gd name="connsiteX39" fmla="*/ 2133600 w 4876800"/>
                  <a:gd name="connsiteY39" fmla="*/ 1828800 h 4876800"/>
                  <a:gd name="connsiteX40" fmla="*/ 2362200 w 4876800"/>
                  <a:gd name="connsiteY40" fmla="*/ 1828800 h 4876800"/>
                  <a:gd name="connsiteX41" fmla="*/ 2362200 w 4876800"/>
                  <a:gd name="connsiteY41" fmla="*/ 2057400 h 4876800"/>
                  <a:gd name="connsiteX42" fmla="*/ 2057400 w 4876800"/>
                  <a:gd name="connsiteY42" fmla="*/ 2057400 h 4876800"/>
                  <a:gd name="connsiteX43" fmla="*/ 2057400 w 4876800"/>
                  <a:gd name="connsiteY43" fmla="*/ 1981200 h 4876800"/>
                  <a:gd name="connsiteX44" fmla="*/ 1991973 w 4876800"/>
                  <a:gd name="connsiteY44" fmla="*/ 1905762 h 4876800"/>
                  <a:gd name="connsiteX45" fmla="*/ 1458573 w 4876800"/>
                  <a:gd name="connsiteY45" fmla="*/ 1829562 h 4876800"/>
                  <a:gd name="connsiteX46" fmla="*/ 1375515 w 4876800"/>
                  <a:gd name="connsiteY46" fmla="*/ 1880902 h 4876800"/>
                  <a:gd name="connsiteX47" fmla="*/ 1310488 w 4876800"/>
                  <a:gd name="connsiteY47" fmla="*/ 2075974 h 4876800"/>
                  <a:gd name="connsiteX48" fmla="*/ 962301 w 4876800"/>
                  <a:gd name="connsiteY48" fmla="*/ 2215248 h 4876800"/>
                  <a:gd name="connsiteX49" fmla="*/ 914400 w 4876800"/>
                  <a:gd name="connsiteY49" fmla="*/ 2286000 h 4876800"/>
                  <a:gd name="connsiteX50" fmla="*/ 762000 w 4876800"/>
                  <a:gd name="connsiteY50" fmla="*/ 2286000 h 4876800"/>
                  <a:gd name="connsiteX51" fmla="*/ 685800 w 4876800"/>
                  <a:gd name="connsiteY51" fmla="*/ 2362200 h 4876800"/>
                  <a:gd name="connsiteX52" fmla="*/ 685800 w 4876800"/>
                  <a:gd name="connsiteY52" fmla="*/ 2667000 h 4876800"/>
                  <a:gd name="connsiteX53" fmla="*/ 762000 w 4876800"/>
                  <a:gd name="connsiteY53" fmla="*/ 2743200 h 4876800"/>
                  <a:gd name="connsiteX54" fmla="*/ 762000 w 4876800"/>
                  <a:gd name="connsiteY54" fmla="*/ 2895600 h 4876800"/>
                  <a:gd name="connsiteX55" fmla="*/ 381000 w 4876800"/>
                  <a:gd name="connsiteY55" fmla="*/ 2895600 h 4876800"/>
                  <a:gd name="connsiteX56" fmla="*/ 304800 w 4876800"/>
                  <a:gd name="connsiteY56" fmla="*/ 2971800 h 4876800"/>
                  <a:gd name="connsiteX57" fmla="*/ 304800 w 4876800"/>
                  <a:gd name="connsiteY57" fmla="*/ 3200400 h 4876800"/>
                  <a:gd name="connsiteX58" fmla="*/ 76200 w 4876800"/>
                  <a:gd name="connsiteY58" fmla="*/ 3200400 h 4876800"/>
                  <a:gd name="connsiteX59" fmla="*/ 0 w 4876800"/>
                  <a:gd name="connsiteY59" fmla="*/ 3276600 h 4876800"/>
                  <a:gd name="connsiteX60" fmla="*/ 0 w 4876800"/>
                  <a:gd name="connsiteY60" fmla="*/ 3581400 h 4876800"/>
                  <a:gd name="connsiteX61" fmla="*/ 76200 w 4876800"/>
                  <a:gd name="connsiteY61" fmla="*/ 3657600 h 4876800"/>
                  <a:gd name="connsiteX62" fmla="*/ 304800 w 4876800"/>
                  <a:gd name="connsiteY62" fmla="*/ 3657600 h 4876800"/>
                  <a:gd name="connsiteX63" fmla="*/ 304800 w 4876800"/>
                  <a:gd name="connsiteY63" fmla="*/ 3886200 h 4876800"/>
                  <a:gd name="connsiteX64" fmla="*/ 304800 w 4876800"/>
                  <a:gd name="connsiteY64" fmla="*/ 4114800 h 4876800"/>
                  <a:gd name="connsiteX65" fmla="*/ 76200 w 4876800"/>
                  <a:gd name="connsiteY65" fmla="*/ 4114800 h 4876800"/>
                  <a:gd name="connsiteX66" fmla="*/ 0 w 4876800"/>
                  <a:gd name="connsiteY66" fmla="*/ 4191000 h 4876800"/>
                  <a:gd name="connsiteX67" fmla="*/ 0 w 4876800"/>
                  <a:gd name="connsiteY67" fmla="*/ 4495800 h 4876800"/>
                  <a:gd name="connsiteX68" fmla="*/ 0 w 4876800"/>
                  <a:gd name="connsiteY68" fmla="*/ 4800600 h 4876800"/>
                  <a:gd name="connsiteX69" fmla="*/ 76200 w 4876800"/>
                  <a:gd name="connsiteY69" fmla="*/ 4876800 h 4876800"/>
                  <a:gd name="connsiteX70" fmla="*/ 4800600 w 4876800"/>
                  <a:gd name="connsiteY70" fmla="*/ 4876800 h 4876800"/>
                  <a:gd name="connsiteX71" fmla="*/ 4876800 w 4876800"/>
                  <a:gd name="connsiteY71" fmla="*/ 4800600 h 4876800"/>
                  <a:gd name="connsiteX72" fmla="*/ 4876800 w 4876800"/>
                  <a:gd name="connsiteY72" fmla="*/ 4495800 h 4876800"/>
                  <a:gd name="connsiteX73" fmla="*/ 4800600 w 4876800"/>
                  <a:gd name="connsiteY73" fmla="*/ 4419600 h 4876800"/>
                  <a:gd name="connsiteX74" fmla="*/ 4572000 w 4876800"/>
                  <a:gd name="connsiteY74" fmla="*/ 4419600 h 4876800"/>
                  <a:gd name="connsiteX75" fmla="*/ 4572000 w 4876800"/>
                  <a:gd name="connsiteY75" fmla="*/ 4267200 h 4876800"/>
                  <a:gd name="connsiteX76" fmla="*/ 4724400 w 4876800"/>
                  <a:gd name="connsiteY76" fmla="*/ 4114800 h 4876800"/>
                  <a:gd name="connsiteX77" fmla="*/ 3886200 w 4876800"/>
                  <a:gd name="connsiteY77" fmla="*/ 4114800 h 4876800"/>
                  <a:gd name="connsiteX78" fmla="*/ 3886200 w 4876800"/>
                  <a:gd name="connsiteY78" fmla="*/ 3962400 h 4876800"/>
                  <a:gd name="connsiteX79" fmla="*/ 4724400 w 4876800"/>
                  <a:gd name="connsiteY79" fmla="*/ 3962400 h 4876800"/>
                  <a:gd name="connsiteX80" fmla="*/ 4648200 w 4876800"/>
                  <a:gd name="connsiteY80" fmla="*/ 3810000 h 4876800"/>
                  <a:gd name="connsiteX81" fmla="*/ 3810000 w 4876800"/>
                  <a:gd name="connsiteY81" fmla="*/ 3810000 h 4876800"/>
                  <a:gd name="connsiteX82" fmla="*/ 3810000 w 4876800"/>
                  <a:gd name="connsiteY82" fmla="*/ 3657600 h 4876800"/>
                  <a:gd name="connsiteX83" fmla="*/ 4648200 w 4876800"/>
                  <a:gd name="connsiteY83" fmla="*/ 3657600 h 4876800"/>
                  <a:gd name="connsiteX84" fmla="*/ 3733800 w 4876800"/>
                  <a:gd name="connsiteY84" fmla="*/ 4114800 h 4876800"/>
                  <a:gd name="connsiteX85" fmla="*/ 3581400 w 4876800"/>
                  <a:gd name="connsiteY85" fmla="*/ 4114800 h 4876800"/>
                  <a:gd name="connsiteX86" fmla="*/ 3581400 w 4876800"/>
                  <a:gd name="connsiteY86" fmla="*/ 3657600 h 4876800"/>
                  <a:gd name="connsiteX87" fmla="*/ 3657600 w 4876800"/>
                  <a:gd name="connsiteY87" fmla="*/ 3657600 h 4876800"/>
                  <a:gd name="connsiteX88" fmla="*/ 3657600 w 4876800"/>
                  <a:gd name="connsiteY88" fmla="*/ 3886200 h 4876800"/>
                  <a:gd name="connsiteX89" fmla="*/ 3733800 w 4876800"/>
                  <a:gd name="connsiteY89" fmla="*/ 3962400 h 4876800"/>
                  <a:gd name="connsiteX90" fmla="*/ 2667000 w 4876800"/>
                  <a:gd name="connsiteY90" fmla="*/ 4419600 h 4876800"/>
                  <a:gd name="connsiteX91" fmla="*/ 2667000 w 4876800"/>
                  <a:gd name="connsiteY91" fmla="*/ 3657600 h 4876800"/>
                  <a:gd name="connsiteX92" fmla="*/ 3429000 w 4876800"/>
                  <a:gd name="connsiteY92" fmla="*/ 3657600 h 4876800"/>
                  <a:gd name="connsiteX93" fmla="*/ 3429000 w 4876800"/>
                  <a:gd name="connsiteY93" fmla="*/ 4191000 h 4876800"/>
                  <a:gd name="connsiteX94" fmla="*/ 3429000 w 4876800"/>
                  <a:gd name="connsiteY94" fmla="*/ 4419600 h 4876800"/>
                  <a:gd name="connsiteX95" fmla="*/ 2209800 w 4876800"/>
                  <a:gd name="connsiteY95" fmla="*/ 3962400 h 4876800"/>
                  <a:gd name="connsiteX96" fmla="*/ 2057400 w 4876800"/>
                  <a:gd name="connsiteY96" fmla="*/ 3962400 h 4876800"/>
                  <a:gd name="connsiteX97" fmla="*/ 2057400 w 4876800"/>
                  <a:gd name="connsiteY97" fmla="*/ 3594507 h 4876800"/>
                  <a:gd name="connsiteX98" fmla="*/ 2209800 w 4876800"/>
                  <a:gd name="connsiteY98" fmla="*/ 3810000 h 4876800"/>
                  <a:gd name="connsiteX99" fmla="*/ 1905000 w 4876800"/>
                  <a:gd name="connsiteY99" fmla="*/ 3962400 h 4876800"/>
                  <a:gd name="connsiteX100" fmla="*/ 1752600 w 4876800"/>
                  <a:gd name="connsiteY100" fmla="*/ 3962400 h 4876800"/>
                  <a:gd name="connsiteX101" fmla="*/ 1752600 w 4876800"/>
                  <a:gd name="connsiteY101" fmla="*/ 3810000 h 4876800"/>
                  <a:gd name="connsiteX102" fmla="*/ 1905000 w 4876800"/>
                  <a:gd name="connsiteY102" fmla="*/ 3594507 h 4876800"/>
                  <a:gd name="connsiteX103" fmla="*/ 1752600 w 4876800"/>
                  <a:gd name="connsiteY103" fmla="*/ 4114800 h 4876800"/>
                  <a:gd name="connsiteX104" fmla="*/ 1905000 w 4876800"/>
                  <a:gd name="connsiteY104" fmla="*/ 4114800 h 4876800"/>
                  <a:gd name="connsiteX105" fmla="*/ 1905000 w 4876800"/>
                  <a:gd name="connsiteY105" fmla="*/ 4419600 h 4876800"/>
                  <a:gd name="connsiteX106" fmla="*/ 1752600 w 4876800"/>
                  <a:gd name="connsiteY106" fmla="*/ 4419600 h 4876800"/>
                  <a:gd name="connsiteX107" fmla="*/ 2057400 w 4876800"/>
                  <a:gd name="connsiteY107" fmla="*/ 4114800 h 4876800"/>
                  <a:gd name="connsiteX108" fmla="*/ 2209800 w 4876800"/>
                  <a:gd name="connsiteY108" fmla="*/ 4114800 h 4876800"/>
                  <a:gd name="connsiteX109" fmla="*/ 2209800 w 4876800"/>
                  <a:gd name="connsiteY109" fmla="*/ 4419600 h 4876800"/>
                  <a:gd name="connsiteX110" fmla="*/ 2057400 w 4876800"/>
                  <a:gd name="connsiteY110" fmla="*/ 4419600 h 4876800"/>
                  <a:gd name="connsiteX111" fmla="*/ 1981200 w 4876800"/>
                  <a:gd name="connsiteY111" fmla="*/ 3429000 h 4876800"/>
                  <a:gd name="connsiteX112" fmla="*/ 1600200 w 4876800"/>
                  <a:gd name="connsiteY112" fmla="*/ 3810000 h 4876800"/>
                  <a:gd name="connsiteX113" fmla="*/ 1600200 w 4876800"/>
                  <a:gd name="connsiteY113" fmla="*/ 4419600 h 4876800"/>
                  <a:gd name="connsiteX114" fmla="*/ 1447800 w 4876800"/>
                  <a:gd name="connsiteY114" fmla="*/ 4419600 h 4876800"/>
                  <a:gd name="connsiteX115" fmla="*/ 1447800 w 4876800"/>
                  <a:gd name="connsiteY115" fmla="*/ 3612956 h 4876800"/>
                  <a:gd name="connsiteX116" fmla="*/ 1981200 w 4876800"/>
                  <a:gd name="connsiteY116" fmla="*/ 3079556 h 4876800"/>
                  <a:gd name="connsiteX117" fmla="*/ 2514600 w 4876800"/>
                  <a:gd name="connsiteY117" fmla="*/ 3612956 h 4876800"/>
                  <a:gd name="connsiteX118" fmla="*/ 2514600 w 4876800"/>
                  <a:gd name="connsiteY118" fmla="*/ 4419600 h 4876800"/>
                  <a:gd name="connsiteX119" fmla="*/ 2362200 w 4876800"/>
                  <a:gd name="connsiteY119" fmla="*/ 4419600 h 4876800"/>
                  <a:gd name="connsiteX120" fmla="*/ 2362200 w 4876800"/>
                  <a:gd name="connsiteY120" fmla="*/ 3810000 h 4876800"/>
                  <a:gd name="connsiteX121" fmla="*/ 1981200 w 4876800"/>
                  <a:gd name="connsiteY121" fmla="*/ 3429000 h 4876800"/>
                  <a:gd name="connsiteX122" fmla="*/ 1143000 w 4876800"/>
                  <a:gd name="connsiteY122" fmla="*/ 4267200 h 4876800"/>
                  <a:gd name="connsiteX123" fmla="*/ 1295400 w 4876800"/>
                  <a:gd name="connsiteY123" fmla="*/ 4267200 h 4876800"/>
                  <a:gd name="connsiteX124" fmla="*/ 1295400 w 4876800"/>
                  <a:gd name="connsiteY124" fmla="*/ 4419600 h 4876800"/>
                  <a:gd name="connsiteX125" fmla="*/ 1143000 w 4876800"/>
                  <a:gd name="connsiteY125" fmla="*/ 4419600 h 4876800"/>
                  <a:gd name="connsiteX126" fmla="*/ 1295400 w 4876800"/>
                  <a:gd name="connsiteY126" fmla="*/ 3657600 h 4876800"/>
                  <a:gd name="connsiteX127" fmla="*/ 1295400 w 4876800"/>
                  <a:gd name="connsiteY127" fmla="*/ 3810000 h 4876800"/>
                  <a:gd name="connsiteX128" fmla="*/ 457200 w 4876800"/>
                  <a:gd name="connsiteY128" fmla="*/ 3810000 h 4876800"/>
                  <a:gd name="connsiteX129" fmla="*/ 457200 w 4876800"/>
                  <a:gd name="connsiteY129" fmla="*/ 3657600 h 4876800"/>
                  <a:gd name="connsiteX130" fmla="*/ 2622366 w 4876800"/>
                  <a:gd name="connsiteY130" fmla="*/ 3505200 h 4876800"/>
                  <a:gd name="connsiteX131" fmla="*/ 2165166 w 4876800"/>
                  <a:gd name="connsiteY131" fmla="*/ 3048000 h 4876800"/>
                  <a:gd name="connsiteX132" fmla="*/ 2864034 w 4876800"/>
                  <a:gd name="connsiteY132" fmla="*/ 3048000 h 4876800"/>
                  <a:gd name="connsiteX133" fmla="*/ 3321234 w 4876800"/>
                  <a:gd name="connsiteY133" fmla="*/ 3505200 h 4876800"/>
                  <a:gd name="connsiteX134" fmla="*/ 4343400 w 4876800"/>
                  <a:gd name="connsiteY134" fmla="*/ 3505200 h 4876800"/>
                  <a:gd name="connsiteX135" fmla="*/ 3733800 w 4876800"/>
                  <a:gd name="connsiteY135" fmla="*/ 3505200 h 4876800"/>
                  <a:gd name="connsiteX136" fmla="*/ 3581400 w 4876800"/>
                  <a:gd name="connsiteY136" fmla="*/ 3505200 h 4876800"/>
                  <a:gd name="connsiteX137" fmla="*/ 3581400 w 4876800"/>
                  <a:gd name="connsiteY137" fmla="*/ 3352800 h 4876800"/>
                  <a:gd name="connsiteX138" fmla="*/ 4343400 w 4876800"/>
                  <a:gd name="connsiteY138" fmla="*/ 3352800 h 4876800"/>
                  <a:gd name="connsiteX139" fmla="*/ 2743200 w 4876800"/>
                  <a:gd name="connsiteY139" fmla="*/ 1371600 h 4876800"/>
                  <a:gd name="connsiteX140" fmla="*/ 2971800 w 4876800"/>
                  <a:gd name="connsiteY140" fmla="*/ 1371600 h 4876800"/>
                  <a:gd name="connsiteX141" fmla="*/ 2971800 w 4876800"/>
                  <a:gd name="connsiteY141" fmla="*/ 1447800 h 4876800"/>
                  <a:gd name="connsiteX142" fmla="*/ 2743200 w 4876800"/>
                  <a:gd name="connsiteY142" fmla="*/ 1676400 h 4876800"/>
                  <a:gd name="connsiteX143" fmla="*/ 2514600 w 4876800"/>
                  <a:gd name="connsiteY143" fmla="*/ 1676400 h 4876800"/>
                  <a:gd name="connsiteX144" fmla="*/ 2514600 w 4876800"/>
                  <a:gd name="connsiteY144" fmla="*/ 1600200 h 4876800"/>
                  <a:gd name="connsiteX145" fmla="*/ 2743200 w 4876800"/>
                  <a:gd name="connsiteY145" fmla="*/ 1371600 h 4876800"/>
                  <a:gd name="connsiteX146" fmla="*/ 1981200 w 4876800"/>
                  <a:gd name="connsiteY146" fmla="*/ 609600 h 4876800"/>
                  <a:gd name="connsiteX147" fmla="*/ 2438400 w 4876800"/>
                  <a:gd name="connsiteY147" fmla="*/ 152400 h 4876800"/>
                  <a:gd name="connsiteX148" fmla="*/ 2895600 w 4876800"/>
                  <a:gd name="connsiteY148" fmla="*/ 609600 h 4876800"/>
                  <a:gd name="connsiteX149" fmla="*/ 2438400 w 4876800"/>
                  <a:gd name="connsiteY149" fmla="*/ 1066800 h 4876800"/>
                  <a:gd name="connsiteX150" fmla="*/ 1981200 w 4876800"/>
                  <a:gd name="connsiteY150" fmla="*/ 609600 h 4876800"/>
                  <a:gd name="connsiteX151" fmla="*/ 1905000 w 4876800"/>
                  <a:gd name="connsiteY151" fmla="*/ 1447800 h 4876800"/>
                  <a:gd name="connsiteX152" fmla="*/ 1905000 w 4876800"/>
                  <a:gd name="connsiteY152" fmla="*/ 1371600 h 4876800"/>
                  <a:gd name="connsiteX153" fmla="*/ 2133600 w 4876800"/>
                  <a:gd name="connsiteY153" fmla="*/ 1371600 h 4876800"/>
                  <a:gd name="connsiteX154" fmla="*/ 2362200 w 4876800"/>
                  <a:gd name="connsiteY154" fmla="*/ 1600200 h 4876800"/>
                  <a:gd name="connsiteX155" fmla="*/ 2362200 w 4876800"/>
                  <a:gd name="connsiteY155" fmla="*/ 1676400 h 4876800"/>
                  <a:gd name="connsiteX156" fmla="*/ 2133600 w 4876800"/>
                  <a:gd name="connsiteY156" fmla="*/ 1676400 h 4876800"/>
                  <a:gd name="connsiteX157" fmla="*/ 1905000 w 4876800"/>
                  <a:gd name="connsiteY157" fmla="*/ 1447800 h 4876800"/>
                  <a:gd name="connsiteX158" fmla="*/ 1399899 w 4876800"/>
                  <a:gd name="connsiteY158" fmla="*/ 2204352 h 4876800"/>
                  <a:gd name="connsiteX159" fmla="*/ 1443885 w 4876800"/>
                  <a:gd name="connsiteY159" fmla="*/ 2157698 h 4876800"/>
                  <a:gd name="connsiteX160" fmla="*/ 1499978 w 4876800"/>
                  <a:gd name="connsiteY160" fmla="*/ 1989430 h 4876800"/>
                  <a:gd name="connsiteX161" fmla="*/ 1905000 w 4876800"/>
                  <a:gd name="connsiteY161" fmla="*/ 2047285 h 4876800"/>
                  <a:gd name="connsiteX162" fmla="*/ 1905000 w 4876800"/>
                  <a:gd name="connsiteY162" fmla="*/ 2133600 h 4876800"/>
                  <a:gd name="connsiteX163" fmla="*/ 1981200 w 4876800"/>
                  <a:gd name="connsiteY163" fmla="*/ 2209800 h 4876800"/>
                  <a:gd name="connsiteX164" fmla="*/ 2438400 w 4876800"/>
                  <a:gd name="connsiteY164" fmla="*/ 2209800 h 4876800"/>
                  <a:gd name="connsiteX165" fmla="*/ 2514600 w 4876800"/>
                  <a:gd name="connsiteY165" fmla="*/ 2133600 h 4876800"/>
                  <a:gd name="connsiteX166" fmla="*/ 2514600 w 4876800"/>
                  <a:gd name="connsiteY166" fmla="*/ 2124675 h 4876800"/>
                  <a:gd name="connsiteX167" fmla="*/ 3003957 w 4876800"/>
                  <a:gd name="connsiteY167" fmla="*/ 2063506 h 4876800"/>
                  <a:gd name="connsiteX168" fmla="*/ 3056049 w 4876800"/>
                  <a:gd name="connsiteY168" fmla="*/ 2167681 h 4876800"/>
                  <a:gd name="connsiteX169" fmla="*/ 3139145 w 4876800"/>
                  <a:gd name="connsiteY169" fmla="*/ 2208324 h 4876800"/>
                  <a:gd name="connsiteX170" fmla="*/ 3463071 w 4876800"/>
                  <a:gd name="connsiteY170" fmla="*/ 2143535 h 4876800"/>
                  <a:gd name="connsiteX171" fmla="*/ 3513249 w 4876800"/>
                  <a:gd name="connsiteY171" fmla="*/ 2243881 h 4876800"/>
                  <a:gd name="connsiteX172" fmla="*/ 3553101 w 4876800"/>
                  <a:gd name="connsiteY172" fmla="*/ 2280552 h 4876800"/>
                  <a:gd name="connsiteX173" fmla="*/ 3566722 w 4876800"/>
                  <a:gd name="connsiteY173" fmla="*/ 2286000 h 4876800"/>
                  <a:gd name="connsiteX174" fmla="*/ 1195769 w 4876800"/>
                  <a:gd name="connsiteY174" fmla="*/ 2286000 h 4876800"/>
                  <a:gd name="connsiteX175" fmla="*/ 838200 w 4876800"/>
                  <a:gd name="connsiteY175" fmla="*/ 2438400 h 4876800"/>
                  <a:gd name="connsiteX176" fmla="*/ 4038600 w 4876800"/>
                  <a:gd name="connsiteY176" fmla="*/ 2438400 h 4876800"/>
                  <a:gd name="connsiteX177" fmla="*/ 4038600 w 4876800"/>
                  <a:gd name="connsiteY177" fmla="*/ 2590800 h 4876800"/>
                  <a:gd name="connsiteX178" fmla="*/ 838200 w 4876800"/>
                  <a:gd name="connsiteY178" fmla="*/ 2590800 h 4876800"/>
                  <a:gd name="connsiteX179" fmla="*/ 914400 w 4876800"/>
                  <a:gd name="connsiteY179" fmla="*/ 2743200 h 4876800"/>
                  <a:gd name="connsiteX180" fmla="*/ 3962400 w 4876800"/>
                  <a:gd name="connsiteY180" fmla="*/ 2743200 h 4876800"/>
                  <a:gd name="connsiteX181" fmla="*/ 3962400 w 4876800"/>
                  <a:gd name="connsiteY181" fmla="*/ 3200400 h 4876800"/>
                  <a:gd name="connsiteX182" fmla="*/ 3505200 w 4876800"/>
                  <a:gd name="connsiteY182" fmla="*/ 3200400 h 4876800"/>
                  <a:gd name="connsiteX183" fmla="*/ 3429000 w 4876800"/>
                  <a:gd name="connsiteY183" fmla="*/ 3276600 h 4876800"/>
                  <a:gd name="connsiteX184" fmla="*/ 3429000 w 4876800"/>
                  <a:gd name="connsiteY184" fmla="*/ 3397434 h 4876800"/>
                  <a:gd name="connsiteX185" fmla="*/ 2949483 w 4876800"/>
                  <a:gd name="connsiteY185" fmla="*/ 2917917 h 4876800"/>
                  <a:gd name="connsiteX186" fmla="*/ 2895600 w 4876800"/>
                  <a:gd name="connsiteY186" fmla="*/ 2895600 h 4876800"/>
                  <a:gd name="connsiteX187" fmla="*/ 1981200 w 4876800"/>
                  <a:gd name="connsiteY187" fmla="*/ 2895600 h 4876800"/>
                  <a:gd name="connsiteX188" fmla="*/ 1981200 w 4876800"/>
                  <a:gd name="connsiteY188" fmla="*/ 2895600 h 4876800"/>
                  <a:gd name="connsiteX189" fmla="*/ 1927317 w 4876800"/>
                  <a:gd name="connsiteY189" fmla="*/ 2917917 h 4876800"/>
                  <a:gd name="connsiteX190" fmla="*/ 1340034 w 4876800"/>
                  <a:gd name="connsiteY190" fmla="*/ 3505200 h 4876800"/>
                  <a:gd name="connsiteX191" fmla="*/ 1066800 w 4876800"/>
                  <a:gd name="connsiteY191" fmla="*/ 3505200 h 4876800"/>
                  <a:gd name="connsiteX192" fmla="*/ 1066800 w 4876800"/>
                  <a:gd name="connsiteY192" fmla="*/ 3352800 h 4876800"/>
                  <a:gd name="connsiteX193" fmla="*/ 1371600 w 4876800"/>
                  <a:gd name="connsiteY193" fmla="*/ 3352800 h 4876800"/>
                  <a:gd name="connsiteX194" fmla="*/ 1447800 w 4876800"/>
                  <a:gd name="connsiteY194" fmla="*/ 3276600 h 4876800"/>
                  <a:gd name="connsiteX195" fmla="*/ 1447800 w 4876800"/>
                  <a:gd name="connsiteY195" fmla="*/ 2971800 h 4876800"/>
                  <a:gd name="connsiteX196" fmla="*/ 1371600 w 4876800"/>
                  <a:gd name="connsiteY196" fmla="*/ 2895600 h 4876800"/>
                  <a:gd name="connsiteX197" fmla="*/ 914400 w 4876800"/>
                  <a:gd name="connsiteY197" fmla="*/ 2895600 h 4876800"/>
                  <a:gd name="connsiteX198" fmla="*/ 457200 w 4876800"/>
                  <a:gd name="connsiteY198" fmla="*/ 3048000 h 4876800"/>
                  <a:gd name="connsiteX199" fmla="*/ 1295400 w 4876800"/>
                  <a:gd name="connsiteY199" fmla="*/ 3048000 h 4876800"/>
                  <a:gd name="connsiteX200" fmla="*/ 1295400 w 4876800"/>
                  <a:gd name="connsiteY200" fmla="*/ 3200400 h 4876800"/>
                  <a:gd name="connsiteX201" fmla="*/ 457200 w 4876800"/>
                  <a:gd name="connsiteY201" fmla="*/ 3200400 h 4876800"/>
                  <a:gd name="connsiteX202" fmla="*/ 152400 w 4876800"/>
                  <a:gd name="connsiteY202" fmla="*/ 3352800 h 4876800"/>
                  <a:gd name="connsiteX203" fmla="*/ 381000 w 4876800"/>
                  <a:gd name="connsiteY203" fmla="*/ 3352800 h 4876800"/>
                  <a:gd name="connsiteX204" fmla="*/ 914400 w 4876800"/>
                  <a:gd name="connsiteY204" fmla="*/ 3352800 h 4876800"/>
                  <a:gd name="connsiteX205" fmla="*/ 914400 w 4876800"/>
                  <a:gd name="connsiteY205" fmla="*/ 3505200 h 4876800"/>
                  <a:gd name="connsiteX206" fmla="*/ 381000 w 4876800"/>
                  <a:gd name="connsiteY206" fmla="*/ 3505200 h 4876800"/>
                  <a:gd name="connsiteX207" fmla="*/ 152400 w 4876800"/>
                  <a:gd name="connsiteY207" fmla="*/ 3505200 h 4876800"/>
                  <a:gd name="connsiteX208" fmla="*/ 457200 w 4876800"/>
                  <a:gd name="connsiteY208" fmla="*/ 3962400 h 4876800"/>
                  <a:gd name="connsiteX209" fmla="*/ 1295400 w 4876800"/>
                  <a:gd name="connsiteY209" fmla="*/ 3962400 h 4876800"/>
                  <a:gd name="connsiteX210" fmla="*/ 1295400 w 4876800"/>
                  <a:gd name="connsiteY210" fmla="*/ 4114800 h 4876800"/>
                  <a:gd name="connsiteX211" fmla="*/ 1066800 w 4876800"/>
                  <a:gd name="connsiteY211" fmla="*/ 4114800 h 4876800"/>
                  <a:gd name="connsiteX212" fmla="*/ 457200 w 4876800"/>
                  <a:gd name="connsiteY212" fmla="*/ 4114800 h 4876800"/>
                  <a:gd name="connsiteX213" fmla="*/ 990600 w 4876800"/>
                  <a:gd name="connsiteY213" fmla="*/ 4267200 h 4876800"/>
                  <a:gd name="connsiteX214" fmla="*/ 990600 w 4876800"/>
                  <a:gd name="connsiteY214" fmla="*/ 4419600 h 4876800"/>
                  <a:gd name="connsiteX215" fmla="*/ 152400 w 4876800"/>
                  <a:gd name="connsiteY215" fmla="*/ 4419600 h 4876800"/>
                  <a:gd name="connsiteX216" fmla="*/ 152400 w 4876800"/>
                  <a:gd name="connsiteY216" fmla="*/ 4267200 h 4876800"/>
                  <a:gd name="connsiteX217" fmla="*/ 4724400 w 4876800"/>
                  <a:gd name="connsiteY217" fmla="*/ 4724400 h 4876800"/>
                  <a:gd name="connsiteX218" fmla="*/ 152400 w 4876800"/>
                  <a:gd name="connsiteY218" fmla="*/ 4724400 h 4876800"/>
                  <a:gd name="connsiteX219" fmla="*/ 152400 w 4876800"/>
                  <a:gd name="connsiteY219" fmla="*/ 4572000 h 4876800"/>
                  <a:gd name="connsiteX220" fmla="*/ 4724400 w 4876800"/>
                  <a:gd name="connsiteY220" fmla="*/ 4572000 h 4876800"/>
                  <a:gd name="connsiteX221" fmla="*/ 4419600 w 4876800"/>
                  <a:gd name="connsiteY221" fmla="*/ 4419600 h 4876800"/>
                  <a:gd name="connsiteX222" fmla="*/ 3581400 w 4876800"/>
                  <a:gd name="connsiteY222" fmla="*/ 4419600 h 4876800"/>
                  <a:gd name="connsiteX223" fmla="*/ 3581400 w 4876800"/>
                  <a:gd name="connsiteY223" fmla="*/ 4267200 h 4876800"/>
                  <a:gd name="connsiteX224" fmla="*/ 3810000 w 4876800"/>
                  <a:gd name="connsiteY224" fmla="*/ 4267200 h 4876800"/>
                  <a:gd name="connsiteX225" fmla="*/ 4419600 w 4876800"/>
                  <a:gd name="connsiteY225" fmla="*/ 426720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</a:cxnLst>
                <a:rect l="l" t="t" r="r" b="b"/>
                <a:pathLst>
                  <a:path w="4876800" h="4876800">
                    <a:moveTo>
                      <a:pt x="4800600" y="4267200"/>
                    </a:moveTo>
                    <a:cubicBezTo>
                      <a:pt x="4842682" y="4267200"/>
                      <a:pt x="4876800" y="4233082"/>
                      <a:pt x="4876800" y="4191000"/>
                    </a:cubicBezTo>
                    <a:lnTo>
                      <a:pt x="4876800" y="3886200"/>
                    </a:lnTo>
                    <a:cubicBezTo>
                      <a:pt x="4876800" y="3844119"/>
                      <a:pt x="4842682" y="3810000"/>
                      <a:pt x="4800600" y="3810000"/>
                    </a:cubicBezTo>
                    <a:lnTo>
                      <a:pt x="4800600" y="3581400"/>
                    </a:lnTo>
                    <a:cubicBezTo>
                      <a:pt x="4800600" y="3539319"/>
                      <a:pt x="4766482" y="3505200"/>
                      <a:pt x="4724400" y="3505200"/>
                    </a:cubicBezTo>
                    <a:lnTo>
                      <a:pt x="4495800" y="3505200"/>
                    </a:lnTo>
                    <a:lnTo>
                      <a:pt x="4495800" y="3276600"/>
                    </a:lnTo>
                    <a:cubicBezTo>
                      <a:pt x="4495800" y="3234519"/>
                      <a:pt x="4461682" y="3200400"/>
                      <a:pt x="4419600" y="3200400"/>
                    </a:cubicBezTo>
                    <a:lnTo>
                      <a:pt x="4114800" y="3200400"/>
                    </a:lnTo>
                    <a:lnTo>
                      <a:pt x="4114800" y="2743200"/>
                    </a:lnTo>
                    <a:cubicBezTo>
                      <a:pt x="4156882" y="2743200"/>
                      <a:pt x="4191000" y="2709082"/>
                      <a:pt x="4191000" y="2667000"/>
                    </a:cubicBezTo>
                    <a:lnTo>
                      <a:pt x="4191000" y="2362200"/>
                    </a:lnTo>
                    <a:cubicBezTo>
                      <a:pt x="4191000" y="2320119"/>
                      <a:pt x="4156882" y="2286000"/>
                      <a:pt x="4114800" y="2286000"/>
                    </a:cubicBezTo>
                    <a:lnTo>
                      <a:pt x="3977069" y="2286000"/>
                    </a:lnTo>
                    <a:lnTo>
                      <a:pt x="3636598" y="2149812"/>
                    </a:lnTo>
                    <a:lnTo>
                      <a:pt x="3573351" y="2023320"/>
                    </a:lnTo>
                    <a:cubicBezTo>
                      <a:pt x="3557988" y="1992592"/>
                      <a:pt x="3523974" y="1975980"/>
                      <a:pt x="3490255" y="1982676"/>
                    </a:cubicBezTo>
                    <a:lnTo>
                      <a:pt x="3166329" y="2047465"/>
                    </a:lnTo>
                    <a:lnTo>
                      <a:pt x="3116151" y="1947120"/>
                    </a:lnTo>
                    <a:cubicBezTo>
                      <a:pt x="3101712" y="1918221"/>
                      <a:pt x="3070612" y="1901619"/>
                      <a:pt x="3038551" y="1905591"/>
                    </a:cubicBezTo>
                    <a:lnTo>
                      <a:pt x="2514600" y="1971085"/>
                    </a:lnTo>
                    <a:lnTo>
                      <a:pt x="2514600" y="1828800"/>
                    </a:lnTo>
                    <a:lnTo>
                      <a:pt x="2743200" y="1828800"/>
                    </a:lnTo>
                    <a:cubicBezTo>
                      <a:pt x="2953284" y="1828800"/>
                      <a:pt x="3124200" y="1657883"/>
                      <a:pt x="3124200" y="1447800"/>
                    </a:cubicBezTo>
                    <a:lnTo>
                      <a:pt x="3124200" y="1295400"/>
                    </a:lnTo>
                    <a:cubicBezTo>
                      <a:pt x="3124200" y="1253319"/>
                      <a:pt x="3090082" y="1219200"/>
                      <a:pt x="3048000" y="1219200"/>
                    </a:cubicBezTo>
                    <a:lnTo>
                      <a:pt x="2743200" y="1219200"/>
                    </a:lnTo>
                    <a:cubicBezTo>
                      <a:pt x="2657494" y="1219200"/>
                      <a:pt x="2578322" y="1247661"/>
                      <a:pt x="2514600" y="1295610"/>
                    </a:cubicBezTo>
                    <a:lnTo>
                      <a:pt x="2514600" y="1214266"/>
                    </a:lnTo>
                    <a:cubicBezTo>
                      <a:pt x="2814876" y="1176633"/>
                      <a:pt x="3048000" y="919916"/>
                      <a:pt x="3048000" y="609600"/>
                    </a:cubicBezTo>
                    <a:cubicBezTo>
                      <a:pt x="3048000" y="273463"/>
                      <a:pt x="2774537" y="0"/>
                      <a:pt x="2438400" y="0"/>
                    </a:cubicBezTo>
                    <a:cubicBezTo>
                      <a:pt x="2102263" y="0"/>
                      <a:pt x="1828800" y="273463"/>
                      <a:pt x="1828800" y="609600"/>
                    </a:cubicBezTo>
                    <a:cubicBezTo>
                      <a:pt x="1828800" y="919916"/>
                      <a:pt x="2061924" y="1176633"/>
                      <a:pt x="2362200" y="1214266"/>
                    </a:cubicBezTo>
                    <a:lnTo>
                      <a:pt x="2362200" y="1295610"/>
                    </a:lnTo>
                    <a:cubicBezTo>
                      <a:pt x="2298478" y="1247661"/>
                      <a:pt x="2219306" y="1219200"/>
                      <a:pt x="2133600" y="1219200"/>
                    </a:cubicBezTo>
                    <a:lnTo>
                      <a:pt x="1828800" y="1219200"/>
                    </a:lnTo>
                    <a:cubicBezTo>
                      <a:pt x="1786719" y="1219200"/>
                      <a:pt x="1752600" y="1253319"/>
                      <a:pt x="1752600" y="1295400"/>
                    </a:cubicBezTo>
                    <a:lnTo>
                      <a:pt x="1752600" y="1447800"/>
                    </a:lnTo>
                    <a:cubicBezTo>
                      <a:pt x="1752600" y="1657883"/>
                      <a:pt x="1923517" y="1828800"/>
                      <a:pt x="2133600" y="1828800"/>
                    </a:cubicBezTo>
                    <a:lnTo>
                      <a:pt x="2362200" y="1828800"/>
                    </a:lnTo>
                    <a:lnTo>
                      <a:pt x="2362200" y="2057400"/>
                    </a:lnTo>
                    <a:lnTo>
                      <a:pt x="2057400" y="2057400"/>
                    </a:lnTo>
                    <a:lnTo>
                      <a:pt x="2057400" y="1981200"/>
                    </a:lnTo>
                    <a:cubicBezTo>
                      <a:pt x="2057400" y="1943281"/>
                      <a:pt x="2029520" y="1911134"/>
                      <a:pt x="1991973" y="1905762"/>
                    </a:cubicBezTo>
                    <a:lnTo>
                      <a:pt x="1458573" y="1829562"/>
                    </a:lnTo>
                    <a:cubicBezTo>
                      <a:pt x="1422111" y="1824447"/>
                      <a:pt x="1387154" y="1845974"/>
                      <a:pt x="1375515" y="1880902"/>
                    </a:cubicBezTo>
                    <a:lnTo>
                      <a:pt x="1310488" y="2075974"/>
                    </a:lnTo>
                    <a:lnTo>
                      <a:pt x="962301" y="2215248"/>
                    </a:lnTo>
                    <a:cubicBezTo>
                      <a:pt x="933371" y="2226821"/>
                      <a:pt x="914400" y="2254844"/>
                      <a:pt x="914400" y="2286000"/>
                    </a:cubicBezTo>
                    <a:lnTo>
                      <a:pt x="762000" y="2286000"/>
                    </a:lnTo>
                    <a:cubicBezTo>
                      <a:pt x="719914" y="2286000"/>
                      <a:pt x="685800" y="2320119"/>
                      <a:pt x="685800" y="2362200"/>
                    </a:cubicBezTo>
                    <a:lnTo>
                      <a:pt x="685800" y="2667000"/>
                    </a:lnTo>
                    <a:cubicBezTo>
                      <a:pt x="685800" y="2709082"/>
                      <a:pt x="719914" y="2743200"/>
                      <a:pt x="762000" y="2743200"/>
                    </a:cubicBezTo>
                    <a:lnTo>
                      <a:pt x="762000" y="2895600"/>
                    </a:lnTo>
                    <a:lnTo>
                      <a:pt x="381000" y="2895600"/>
                    </a:lnTo>
                    <a:cubicBezTo>
                      <a:pt x="338914" y="2895600"/>
                      <a:pt x="304800" y="2929719"/>
                      <a:pt x="304800" y="2971800"/>
                    </a:cubicBezTo>
                    <a:lnTo>
                      <a:pt x="304800" y="3200400"/>
                    </a:lnTo>
                    <a:lnTo>
                      <a:pt x="76200" y="3200400"/>
                    </a:lnTo>
                    <a:cubicBezTo>
                      <a:pt x="34114" y="3200400"/>
                      <a:pt x="0" y="3234519"/>
                      <a:pt x="0" y="3276600"/>
                    </a:cubicBezTo>
                    <a:lnTo>
                      <a:pt x="0" y="3581400"/>
                    </a:lnTo>
                    <a:cubicBezTo>
                      <a:pt x="0" y="3623482"/>
                      <a:pt x="34114" y="3657600"/>
                      <a:pt x="76200" y="3657600"/>
                    </a:cubicBezTo>
                    <a:lnTo>
                      <a:pt x="304800" y="3657600"/>
                    </a:lnTo>
                    <a:lnTo>
                      <a:pt x="304800" y="3886200"/>
                    </a:lnTo>
                    <a:lnTo>
                      <a:pt x="304800" y="4114800"/>
                    </a:lnTo>
                    <a:lnTo>
                      <a:pt x="76200" y="4114800"/>
                    </a:lnTo>
                    <a:cubicBezTo>
                      <a:pt x="34114" y="4114800"/>
                      <a:pt x="0" y="4148919"/>
                      <a:pt x="0" y="4191000"/>
                    </a:cubicBezTo>
                    <a:lnTo>
                      <a:pt x="0" y="4495800"/>
                    </a:lnTo>
                    <a:lnTo>
                      <a:pt x="0" y="4800600"/>
                    </a:lnTo>
                    <a:cubicBezTo>
                      <a:pt x="0" y="4842682"/>
                      <a:pt x="34114" y="4876800"/>
                      <a:pt x="76200" y="4876800"/>
                    </a:cubicBezTo>
                    <a:lnTo>
                      <a:pt x="4800600" y="4876800"/>
                    </a:lnTo>
                    <a:cubicBezTo>
                      <a:pt x="4842682" y="4876800"/>
                      <a:pt x="4876800" y="4842682"/>
                      <a:pt x="4876800" y="4800600"/>
                    </a:cubicBezTo>
                    <a:lnTo>
                      <a:pt x="4876800" y="4495800"/>
                    </a:lnTo>
                    <a:cubicBezTo>
                      <a:pt x="4876800" y="4453719"/>
                      <a:pt x="4842682" y="4419600"/>
                      <a:pt x="4800600" y="4419600"/>
                    </a:cubicBezTo>
                    <a:lnTo>
                      <a:pt x="4572000" y="4419600"/>
                    </a:lnTo>
                    <a:lnTo>
                      <a:pt x="4572000" y="4267200"/>
                    </a:lnTo>
                    <a:close/>
                    <a:moveTo>
                      <a:pt x="4724400" y="4114800"/>
                    </a:moveTo>
                    <a:lnTo>
                      <a:pt x="3886200" y="4114800"/>
                    </a:lnTo>
                    <a:lnTo>
                      <a:pt x="3886200" y="3962400"/>
                    </a:lnTo>
                    <a:lnTo>
                      <a:pt x="4724400" y="3962400"/>
                    </a:lnTo>
                    <a:close/>
                    <a:moveTo>
                      <a:pt x="4648200" y="3810000"/>
                    </a:moveTo>
                    <a:lnTo>
                      <a:pt x="3810000" y="3810000"/>
                    </a:lnTo>
                    <a:lnTo>
                      <a:pt x="3810000" y="3657600"/>
                    </a:lnTo>
                    <a:lnTo>
                      <a:pt x="4648200" y="3657600"/>
                    </a:lnTo>
                    <a:close/>
                    <a:moveTo>
                      <a:pt x="3733800" y="4114800"/>
                    </a:moveTo>
                    <a:lnTo>
                      <a:pt x="3581400" y="4114800"/>
                    </a:lnTo>
                    <a:lnTo>
                      <a:pt x="3581400" y="3657600"/>
                    </a:lnTo>
                    <a:lnTo>
                      <a:pt x="3657600" y="3657600"/>
                    </a:lnTo>
                    <a:lnTo>
                      <a:pt x="3657600" y="3886200"/>
                    </a:lnTo>
                    <a:cubicBezTo>
                      <a:pt x="3657600" y="3928282"/>
                      <a:pt x="3691719" y="3962400"/>
                      <a:pt x="3733800" y="3962400"/>
                    </a:cubicBezTo>
                    <a:close/>
                    <a:moveTo>
                      <a:pt x="2667000" y="4419600"/>
                    </a:moveTo>
                    <a:lnTo>
                      <a:pt x="2667000" y="3657600"/>
                    </a:lnTo>
                    <a:lnTo>
                      <a:pt x="3429000" y="3657600"/>
                    </a:lnTo>
                    <a:lnTo>
                      <a:pt x="3429000" y="4191000"/>
                    </a:lnTo>
                    <a:lnTo>
                      <a:pt x="3429000" y="4419600"/>
                    </a:lnTo>
                    <a:close/>
                    <a:moveTo>
                      <a:pt x="2209800" y="3962400"/>
                    </a:moveTo>
                    <a:lnTo>
                      <a:pt x="2057400" y="3962400"/>
                    </a:lnTo>
                    <a:lnTo>
                      <a:pt x="2057400" y="3594507"/>
                    </a:lnTo>
                    <a:cubicBezTo>
                      <a:pt x="2146087" y="3625967"/>
                      <a:pt x="2209800" y="3710664"/>
                      <a:pt x="2209800" y="3810000"/>
                    </a:cubicBezTo>
                    <a:close/>
                    <a:moveTo>
                      <a:pt x="1905000" y="3962400"/>
                    </a:moveTo>
                    <a:lnTo>
                      <a:pt x="1752600" y="3962400"/>
                    </a:lnTo>
                    <a:lnTo>
                      <a:pt x="1752600" y="3810000"/>
                    </a:lnTo>
                    <a:cubicBezTo>
                      <a:pt x="1752600" y="3710664"/>
                      <a:pt x="1816313" y="3625967"/>
                      <a:pt x="1905000" y="3594507"/>
                    </a:cubicBezTo>
                    <a:close/>
                    <a:moveTo>
                      <a:pt x="1752600" y="4114800"/>
                    </a:moveTo>
                    <a:lnTo>
                      <a:pt x="1905000" y="4114800"/>
                    </a:lnTo>
                    <a:lnTo>
                      <a:pt x="1905000" y="4419600"/>
                    </a:lnTo>
                    <a:lnTo>
                      <a:pt x="1752600" y="4419600"/>
                    </a:lnTo>
                    <a:close/>
                    <a:moveTo>
                      <a:pt x="2057400" y="4114800"/>
                    </a:moveTo>
                    <a:lnTo>
                      <a:pt x="2209800" y="4114800"/>
                    </a:lnTo>
                    <a:lnTo>
                      <a:pt x="2209800" y="4419600"/>
                    </a:lnTo>
                    <a:lnTo>
                      <a:pt x="2057400" y="4419600"/>
                    </a:lnTo>
                    <a:close/>
                    <a:moveTo>
                      <a:pt x="1981200" y="3429000"/>
                    </a:moveTo>
                    <a:cubicBezTo>
                      <a:pt x="1771117" y="3429000"/>
                      <a:pt x="1600200" y="3599917"/>
                      <a:pt x="1600200" y="3810000"/>
                    </a:cubicBezTo>
                    <a:lnTo>
                      <a:pt x="1600200" y="4419600"/>
                    </a:lnTo>
                    <a:lnTo>
                      <a:pt x="1447800" y="4419600"/>
                    </a:lnTo>
                    <a:lnTo>
                      <a:pt x="1447800" y="3612956"/>
                    </a:lnTo>
                    <a:lnTo>
                      <a:pt x="1981200" y="3079556"/>
                    </a:lnTo>
                    <a:lnTo>
                      <a:pt x="2514600" y="3612956"/>
                    </a:lnTo>
                    <a:lnTo>
                      <a:pt x="2514600" y="4419600"/>
                    </a:lnTo>
                    <a:lnTo>
                      <a:pt x="2362200" y="4419600"/>
                    </a:lnTo>
                    <a:lnTo>
                      <a:pt x="2362200" y="3810000"/>
                    </a:lnTo>
                    <a:cubicBezTo>
                      <a:pt x="2362200" y="3599917"/>
                      <a:pt x="2191284" y="3429000"/>
                      <a:pt x="1981200" y="3429000"/>
                    </a:cubicBezTo>
                    <a:close/>
                    <a:moveTo>
                      <a:pt x="1143000" y="4267200"/>
                    </a:moveTo>
                    <a:lnTo>
                      <a:pt x="1295400" y="4267200"/>
                    </a:lnTo>
                    <a:lnTo>
                      <a:pt x="1295400" y="4419600"/>
                    </a:lnTo>
                    <a:lnTo>
                      <a:pt x="1143000" y="4419600"/>
                    </a:lnTo>
                    <a:close/>
                    <a:moveTo>
                      <a:pt x="1295400" y="3657600"/>
                    </a:moveTo>
                    <a:lnTo>
                      <a:pt x="1295400" y="3810000"/>
                    </a:lnTo>
                    <a:lnTo>
                      <a:pt x="457200" y="3810000"/>
                    </a:lnTo>
                    <a:lnTo>
                      <a:pt x="457200" y="3657600"/>
                    </a:lnTo>
                    <a:close/>
                    <a:moveTo>
                      <a:pt x="2622366" y="3505200"/>
                    </a:moveTo>
                    <a:lnTo>
                      <a:pt x="2165166" y="3048000"/>
                    </a:lnTo>
                    <a:lnTo>
                      <a:pt x="2864034" y="3048000"/>
                    </a:lnTo>
                    <a:lnTo>
                      <a:pt x="3321234" y="3505200"/>
                    </a:lnTo>
                    <a:close/>
                    <a:moveTo>
                      <a:pt x="4343400" y="3505200"/>
                    </a:moveTo>
                    <a:lnTo>
                      <a:pt x="3733800" y="3505200"/>
                    </a:lnTo>
                    <a:lnTo>
                      <a:pt x="3581400" y="3505200"/>
                    </a:lnTo>
                    <a:lnTo>
                      <a:pt x="3581400" y="3352800"/>
                    </a:lnTo>
                    <a:lnTo>
                      <a:pt x="4343400" y="3352800"/>
                    </a:lnTo>
                    <a:close/>
                    <a:moveTo>
                      <a:pt x="2743200" y="1371600"/>
                    </a:moveTo>
                    <a:lnTo>
                      <a:pt x="2971800" y="1371600"/>
                    </a:lnTo>
                    <a:lnTo>
                      <a:pt x="2971800" y="1447800"/>
                    </a:lnTo>
                    <a:cubicBezTo>
                      <a:pt x="2971800" y="1573844"/>
                      <a:pt x="2869244" y="1676400"/>
                      <a:pt x="2743200" y="1676400"/>
                    </a:cubicBezTo>
                    <a:lnTo>
                      <a:pt x="2514600" y="1676400"/>
                    </a:lnTo>
                    <a:lnTo>
                      <a:pt x="2514600" y="1600200"/>
                    </a:lnTo>
                    <a:cubicBezTo>
                      <a:pt x="2514600" y="1474156"/>
                      <a:pt x="2617156" y="1371600"/>
                      <a:pt x="2743200" y="1371600"/>
                    </a:cubicBezTo>
                    <a:close/>
                    <a:moveTo>
                      <a:pt x="1981200" y="609600"/>
                    </a:moveTo>
                    <a:cubicBezTo>
                      <a:pt x="1981200" y="357494"/>
                      <a:pt x="2186302" y="152400"/>
                      <a:pt x="2438400" y="152400"/>
                    </a:cubicBezTo>
                    <a:cubicBezTo>
                      <a:pt x="2690498" y="152400"/>
                      <a:pt x="2895600" y="357494"/>
                      <a:pt x="2895600" y="609600"/>
                    </a:cubicBezTo>
                    <a:cubicBezTo>
                      <a:pt x="2895600" y="861706"/>
                      <a:pt x="2690498" y="1066800"/>
                      <a:pt x="2438400" y="1066800"/>
                    </a:cubicBezTo>
                    <a:cubicBezTo>
                      <a:pt x="2186302" y="1066800"/>
                      <a:pt x="1981200" y="861706"/>
                      <a:pt x="1981200" y="609600"/>
                    </a:cubicBezTo>
                    <a:close/>
                    <a:moveTo>
                      <a:pt x="1905000" y="1447800"/>
                    </a:moveTo>
                    <a:lnTo>
                      <a:pt x="1905000" y="1371600"/>
                    </a:lnTo>
                    <a:lnTo>
                      <a:pt x="2133600" y="1371600"/>
                    </a:lnTo>
                    <a:cubicBezTo>
                      <a:pt x="2259644" y="1371600"/>
                      <a:pt x="2362200" y="1474156"/>
                      <a:pt x="2362200" y="1600200"/>
                    </a:cubicBezTo>
                    <a:lnTo>
                      <a:pt x="2362200" y="1676400"/>
                    </a:lnTo>
                    <a:lnTo>
                      <a:pt x="2133600" y="1676400"/>
                    </a:lnTo>
                    <a:cubicBezTo>
                      <a:pt x="2007556" y="1676400"/>
                      <a:pt x="1905000" y="1573844"/>
                      <a:pt x="1905000" y="1447800"/>
                    </a:cubicBezTo>
                    <a:close/>
                    <a:moveTo>
                      <a:pt x="1399899" y="2204352"/>
                    </a:moveTo>
                    <a:cubicBezTo>
                      <a:pt x="1420711" y="2196027"/>
                      <a:pt x="1436799" y="2178968"/>
                      <a:pt x="1443885" y="2157698"/>
                    </a:cubicBezTo>
                    <a:lnTo>
                      <a:pt x="1499978" y="1989430"/>
                    </a:lnTo>
                    <a:lnTo>
                      <a:pt x="1905000" y="2047285"/>
                    </a:lnTo>
                    <a:lnTo>
                      <a:pt x="1905000" y="2133600"/>
                    </a:lnTo>
                    <a:cubicBezTo>
                      <a:pt x="1905000" y="2175682"/>
                      <a:pt x="1939119" y="2209800"/>
                      <a:pt x="1981200" y="2209800"/>
                    </a:cubicBezTo>
                    <a:lnTo>
                      <a:pt x="2438400" y="2209800"/>
                    </a:lnTo>
                    <a:cubicBezTo>
                      <a:pt x="2480482" y="2209800"/>
                      <a:pt x="2514600" y="2175682"/>
                      <a:pt x="2514600" y="2133600"/>
                    </a:cubicBezTo>
                    <a:lnTo>
                      <a:pt x="2514600" y="2124675"/>
                    </a:lnTo>
                    <a:lnTo>
                      <a:pt x="3003957" y="2063506"/>
                    </a:lnTo>
                    <a:lnTo>
                      <a:pt x="3056049" y="2167681"/>
                    </a:lnTo>
                    <a:cubicBezTo>
                      <a:pt x="3071413" y="2198418"/>
                      <a:pt x="3105455" y="2215029"/>
                      <a:pt x="3139145" y="2208324"/>
                    </a:cubicBezTo>
                    <a:lnTo>
                      <a:pt x="3463071" y="2143535"/>
                    </a:lnTo>
                    <a:lnTo>
                      <a:pt x="3513249" y="2243881"/>
                    </a:lnTo>
                    <a:cubicBezTo>
                      <a:pt x="3521593" y="2260568"/>
                      <a:pt x="3535766" y="2273618"/>
                      <a:pt x="3553101" y="2280552"/>
                    </a:cubicBezTo>
                    <a:lnTo>
                      <a:pt x="3566722" y="2286000"/>
                    </a:lnTo>
                    <a:lnTo>
                      <a:pt x="1195769" y="2286000"/>
                    </a:lnTo>
                    <a:close/>
                    <a:moveTo>
                      <a:pt x="838200" y="2438400"/>
                    </a:moveTo>
                    <a:lnTo>
                      <a:pt x="4038600" y="2438400"/>
                    </a:lnTo>
                    <a:lnTo>
                      <a:pt x="4038600" y="2590800"/>
                    </a:lnTo>
                    <a:lnTo>
                      <a:pt x="838200" y="2590800"/>
                    </a:lnTo>
                    <a:close/>
                    <a:moveTo>
                      <a:pt x="914400" y="2743200"/>
                    </a:moveTo>
                    <a:lnTo>
                      <a:pt x="3962400" y="2743200"/>
                    </a:lnTo>
                    <a:lnTo>
                      <a:pt x="3962400" y="3200400"/>
                    </a:lnTo>
                    <a:lnTo>
                      <a:pt x="3505200" y="3200400"/>
                    </a:lnTo>
                    <a:cubicBezTo>
                      <a:pt x="3463119" y="3200400"/>
                      <a:pt x="3429000" y="3234519"/>
                      <a:pt x="3429000" y="3276600"/>
                    </a:cubicBezTo>
                    <a:lnTo>
                      <a:pt x="3429000" y="3397434"/>
                    </a:lnTo>
                    <a:lnTo>
                      <a:pt x="2949483" y="2917917"/>
                    </a:lnTo>
                    <a:cubicBezTo>
                      <a:pt x="2935196" y="2903630"/>
                      <a:pt x="2915812" y="2895600"/>
                      <a:pt x="2895600" y="2895600"/>
                    </a:cubicBezTo>
                    <a:lnTo>
                      <a:pt x="1981200" y="2895600"/>
                    </a:lnTo>
                    <a:lnTo>
                      <a:pt x="1981200" y="2895600"/>
                    </a:lnTo>
                    <a:cubicBezTo>
                      <a:pt x="1961702" y="2895600"/>
                      <a:pt x="1942195" y="2903039"/>
                      <a:pt x="1927317" y="2917917"/>
                    </a:cubicBezTo>
                    <a:lnTo>
                      <a:pt x="1340034" y="3505200"/>
                    </a:lnTo>
                    <a:lnTo>
                      <a:pt x="1066800" y="3505200"/>
                    </a:lnTo>
                    <a:lnTo>
                      <a:pt x="1066800" y="3352800"/>
                    </a:lnTo>
                    <a:lnTo>
                      <a:pt x="1371600" y="3352800"/>
                    </a:lnTo>
                    <a:cubicBezTo>
                      <a:pt x="1413682" y="3352800"/>
                      <a:pt x="1447800" y="3318682"/>
                      <a:pt x="1447800" y="3276600"/>
                    </a:cubicBezTo>
                    <a:lnTo>
                      <a:pt x="1447800" y="2971800"/>
                    </a:lnTo>
                    <a:cubicBezTo>
                      <a:pt x="1447800" y="2929719"/>
                      <a:pt x="1413682" y="2895600"/>
                      <a:pt x="1371600" y="2895600"/>
                    </a:cubicBezTo>
                    <a:lnTo>
                      <a:pt x="914400" y="2895600"/>
                    </a:lnTo>
                    <a:close/>
                    <a:moveTo>
                      <a:pt x="457200" y="3048000"/>
                    </a:moveTo>
                    <a:lnTo>
                      <a:pt x="1295400" y="3048000"/>
                    </a:lnTo>
                    <a:lnTo>
                      <a:pt x="1295400" y="3200400"/>
                    </a:lnTo>
                    <a:lnTo>
                      <a:pt x="457200" y="3200400"/>
                    </a:lnTo>
                    <a:close/>
                    <a:moveTo>
                      <a:pt x="152400" y="3352800"/>
                    </a:moveTo>
                    <a:lnTo>
                      <a:pt x="381000" y="3352800"/>
                    </a:lnTo>
                    <a:lnTo>
                      <a:pt x="914400" y="3352800"/>
                    </a:lnTo>
                    <a:lnTo>
                      <a:pt x="914400" y="3505200"/>
                    </a:lnTo>
                    <a:lnTo>
                      <a:pt x="381000" y="3505200"/>
                    </a:lnTo>
                    <a:lnTo>
                      <a:pt x="152400" y="3505200"/>
                    </a:lnTo>
                    <a:close/>
                    <a:moveTo>
                      <a:pt x="457200" y="3962400"/>
                    </a:moveTo>
                    <a:lnTo>
                      <a:pt x="1295400" y="3962400"/>
                    </a:lnTo>
                    <a:lnTo>
                      <a:pt x="1295400" y="4114800"/>
                    </a:lnTo>
                    <a:lnTo>
                      <a:pt x="1066800" y="4114800"/>
                    </a:lnTo>
                    <a:lnTo>
                      <a:pt x="457200" y="4114800"/>
                    </a:lnTo>
                    <a:close/>
                    <a:moveTo>
                      <a:pt x="990600" y="4267200"/>
                    </a:moveTo>
                    <a:lnTo>
                      <a:pt x="990600" y="4419600"/>
                    </a:lnTo>
                    <a:lnTo>
                      <a:pt x="152400" y="4419600"/>
                    </a:lnTo>
                    <a:lnTo>
                      <a:pt x="152400" y="4267200"/>
                    </a:lnTo>
                    <a:close/>
                    <a:moveTo>
                      <a:pt x="4724400" y="4724400"/>
                    </a:moveTo>
                    <a:lnTo>
                      <a:pt x="152400" y="4724400"/>
                    </a:lnTo>
                    <a:lnTo>
                      <a:pt x="152400" y="4572000"/>
                    </a:lnTo>
                    <a:lnTo>
                      <a:pt x="4724400" y="4572000"/>
                    </a:lnTo>
                    <a:close/>
                    <a:moveTo>
                      <a:pt x="4419600" y="4419600"/>
                    </a:moveTo>
                    <a:lnTo>
                      <a:pt x="3581400" y="4419600"/>
                    </a:lnTo>
                    <a:lnTo>
                      <a:pt x="3581400" y="4267200"/>
                    </a:lnTo>
                    <a:lnTo>
                      <a:pt x="3810000" y="4267200"/>
                    </a:lnTo>
                    <a:lnTo>
                      <a:pt x="4419600" y="426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9" name="Graphic 97">
              <a:extLst>
                <a:ext uri="{FF2B5EF4-FFF2-40B4-BE49-F238E27FC236}">
                  <a16:creationId xmlns:a16="http://schemas.microsoft.com/office/drawing/2014/main" id="{792F9C11-2A14-428D-A93A-F7083DCE4AA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584959" y="5695480"/>
              <a:ext cx="360061" cy="360000"/>
              <a:chOff x="1524000" y="381496"/>
              <a:chExt cx="6097037" cy="6095999"/>
            </a:xfrm>
            <a:solidFill>
              <a:schemeClr val="bg1"/>
            </a:solidFill>
          </p:grpSpPr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A93F4ED7-9906-4621-B5B0-20328F16CDD1}"/>
                  </a:ext>
                </a:extLst>
              </p:cNvPr>
              <p:cNvSpPr/>
              <p:nvPr/>
            </p:nvSpPr>
            <p:spPr>
              <a:xfrm>
                <a:off x="3963369" y="1600442"/>
                <a:ext cx="3657668" cy="4064253"/>
              </a:xfrm>
              <a:custGeom>
                <a:avLst/>
                <a:gdLst>
                  <a:gd name="connsiteX0" fmla="*/ 3646458 w 3657668"/>
                  <a:gd name="connsiteY0" fmla="*/ 225830 h 4064253"/>
                  <a:gd name="connsiteX1" fmla="*/ 3504231 w 3657668"/>
                  <a:gd name="connsiteY1" fmla="*/ 40934 h 4064253"/>
                  <a:gd name="connsiteX2" fmla="*/ 3272608 w 3657668"/>
                  <a:gd name="connsiteY2" fmla="*/ 10423 h 4064253"/>
                  <a:gd name="connsiteX3" fmla="*/ 3087658 w 3657668"/>
                  <a:gd name="connsiteY3" fmla="*/ 152653 h 4064253"/>
                  <a:gd name="connsiteX4" fmla="*/ 3036858 w 3657668"/>
                  <a:gd name="connsiteY4" fmla="*/ 241058 h 4064253"/>
                  <a:gd name="connsiteX5" fmla="*/ 2898695 w 3657668"/>
                  <a:gd name="connsiteY5" fmla="*/ 277672 h 4064253"/>
                  <a:gd name="connsiteX6" fmla="*/ 2640631 w 3657668"/>
                  <a:gd name="connsiteY6" fmla="*/ 717562 h 4064253"/>
                  <a:gd name="connsiteX7" fmla="*/ 2552226 w 3657668"/>
                  <a:gd name="connsiteY7" fmla="*/ 666762 h 4064253"/>
                  <a:gd name="connsiteX8" fmla="*/ 2474833 w 3657668"/>
                  <a:gd name="connsiteY8" fmla="*/ 656589 h 4064253"/>
                  <a:gd name="connsiteX9" fmla="*/ 2413022 w 3657668"/>
                  <a:gd name="connsiteY9" fmla="*/ 704354 h 4064253"/>
                  <a:gd name="connsiteX10" fmla="*/ 2450626 w 3657668"/>
                  <a:gd name="connsiteY10" fmla="*/ 842517 h 4064253"/>
                  <a:gd name="connsiteX11" fmla="*/ 2539031 w 3657668"/>
                  <a:gd name="connsiteY11" fmla="*/ 893317 h 4064253"/>
                  <a:gd name="connsiteX12" fmla="*/ 1675431 w 3657668"/>
                  <a:gd name="connsiteY12" fmla="*/ 2389885 h 4064253"/>
                  <a:gd name="connsiteX13" fmla="*/ 1462058 w 3657668"/>
                  <a:gd name="connsiteY13" fmla="*/ 2959899 h 4064253"/>
                  <a:gd name="connsiteX14" fmla="*/ 1360458 w 3657668"/>
                  <a:gd name="connsiteY14" fmla="*/ 3149853 h 4064253"/>
                  <a:gd name="connsiteX15" fmla="*/ 1376727 w 3657668"/>
                  <a:gd name="connsiteY15" fmla="*/ 3479062 h 4064253"/>
                  <a:gd name="connsiteX16" fmla="*/ 1148127 w 3657668"/>
                  <a:gd name="connsiteY16" fmla="*/ 3759453 h 4064253"/>
                  <a:gd name="connsiteX17" fmla="*/ 1084132 w 3657668"/>
                  <a:gd name="connsiteY17" fmla="*/ 3598963 h 4064253"/>
                  <a:gd name="connsiteX18" fmla="*/ 911590 w 3657668"/>
                  <a:gd name="connsiteY18" fmla="*/ 3472420 h 4064253"/>
                  <a:gd name="connsiteX19" fmla="*/ 721394 w 3657668"/>
                  <a:gd name="connsiteY19" fmla="*/ 3570490 h 4064253"/>
                  <a:gd name="connsiteX20" fmla="*/ 684831 w 3657668"/>
                  <a:gd name="connsiteY20" fmla="*/ 3632453 h 4064253"/>
                  <a:gd name="connsiteX21" fmla="*/ 650300 w 3657668"/>
                  <a:gd name="connsiteY21" fmla="*/ 3226053 h 4064253"/>
                  <a:gd name="connsiteX22" fmla="*/ 472157 w 3657668"/>
                  <a:gd name="connsiteY22" fmla="*/ 3041014 h 4064253"/>
                  <a:gd name="connsiteX23" fmla="*/ 255063 w 3657668"/>
                  <a:gd name="connsiteY23" fmla="*/ 3178327 h 4064253"/>
                  <a:gd name="connsiteX24" fmla="*/ 5127 w 3657668"/>
                  <a:gd name="connsiteY24" fmla="*/ 3928122 h 4064253"/>
                  <a:gd name="connsiteX25" fmla="*/ 69135 w 3657668"/>
                  <a:gd name="connsiteY25" fmla="*/ 4056163 h 4064253"/>
                  <a:gd name="connsiteX26" fmla="*/ 100631 w 3657668"/>
                  <a:gd name="connsiteY26" fmla="*/ 4064253 h 4064253"/>
                  <a:gd name="connsiteX27" fmla="*/ 197176 w 3657668"/>
                  <a:gd name="connsiteY27" fmla="*/ 3995203 h 4064253"/>
                  <a:gd name="connsiteX28" fmla="*/ 446058 w 3657668"/>
                  <a:gd name="connsiteY28" fmla="*/ 3245408 h 4064253"/>
                  <a:gd name="connsiteX29" fmla="*/ 481631 w 3657668"/>
                  <a:gd name="connsiteY29" fmla="*/ 3657853 h 4064253"/>
                  <a:gd name="connsiteX30" fmla="*/ 638247 w 3657668"/>
                  <a:gd name="connsiteY30" fmla="*/ 3838980 h 4064253"/>
                  <a:gd name="connsiteX31" fmla="*/ 858567 w 3657668"/>
                  <a:gd name="connsiteY31" fmla="*/ 3745267 h 4064253"/>
                  <a:gd name="connsiteX32" fmla="*/ 896172 w 3657668"/>
                  <a:gd name="connsiteY32" fmla="*/ 3683253 h 4064253"/>
                  <a:gd name="connsiteX33" fmla="*/ 959176 w 3657668"/>
                  <a:gd name="connsiteY33" fmla="*/ 3842803 h 4064253"/>
                  <a:gd name="connsiteX34" fmla="*/ 1117965 w 3657668"/>
                  <a:gd name="connsiteY34" fmla="*/ 3968660 h 4064253"/>
                  <a:gd name="connsiteX35" fmla="*/ 1306636 w 3657668"/>
                  <a:gd name="connsiteY35" fmla="*/ 3894594 h 4064253"/>
                  <a:gd name="connsiteX36" fmla="*/ 1543376 w 3657668"/>
                  <a:gd name="connsiteY36" fmla="*/ 3594899 h 4064253"/>
                  <a:gd name="connsiteX37" fmla="*/ 1623640 w 3657668"/>
                  <a:gd name="connsiteY37" fmla="*/ 3605072 h 4064253"/>
                  <a:gd name="connsiteX38" fmla="*/ 1888804 w 3657668"/>
                  <a:gd name="connsiteY38" fmla="*/ 3454653 h 4064253"/>
                  <a:gd name="connsiteX39" fmla="*/ 1990404 w 3657668"/>
                  <a:gd name="connsiteY39" fmla="*/ 3284994 h 4064253"/>
                  <a:gd name="connsiteX40" fmla="*/ 2377500 w 3657668"/>
                  <a:gd name="connsiteY40" fmla="*/ 2814598 h 4064253"/>
                  <a:gd name="connsiteX41" fmla="*/ 3250231 w 3657668"/>
                  <a:gd name="connsiteY41" fmla="*/ 1299717 h 4064253"/>
                  <a:gd name="connsiteX42" fmla="*/ 3338636 w 3657668"/>
                  <a:gd name="connsiteY42" fmla="*/ 1350517 h 4064253"/>
                  <a:gd name="connsiteX43" fmla="*/ 3386362 w 3657668"/>
                  <a:gd name="connsiteY43" fmla="*/ 1412531 h 4064253"/>
                  <a:gd name="connsiteX44" fmla="*/ 3376240 w 3657668"/>
                  <a:gd name="connsiteY44" fmla="*/ 1489722 h 4064253"/>
                  <a:gd name="connsiteX45" fmla="*/ 2969840 w 3657668"/>
                  <a:gd name="connsiteY45" fmla="*/ 2193835 h 4064253"/>
                  <a:gd name="connsiteX46" fmla="*/ 2955451 w 3657668"/>
                  <a:gd name="connsiteY46" fmla="*/ 2272410 h 4064253"/>
                  <a:gd name="connsiteX47" fmla="*/ 3002327 w 3657668"/>
                  <a:gd name="connsiteY47" fmla="*/ 2337053 h 4064253"/>
                  <a:gd name="connsiteX48" fmla="*/ 3079721 w 3657668"/>
                  <a:gd name="connsiteY48" fmla="*/ 2347276 h 4064253"/>
                  <a:gd name="connsiteX49" fmla="*/ 3141532 w 3657668"/>
                  <a:gd name="connsiteY49" fmla="*/ 2299499 h 4064253"/>
                  <a:gd name="connsiteX50" fmla="*/ 3547932 w 3657668"/>
                  <a:gd name="connsiteY50" fmla="*/ 1595398 h 4064253"/>
                  <a:gd name="connsiteX51" fmla="*/ 3578399 w 3657668"/>
                  <a:gd name="connsiteY51" fmla="*/ 1363763 h 4064253"/>
                  <a:gd name="connsiteX52" fmla="*/ 3436172 w 3657668"/>
                  <a:gd name="connsiteY52" fmla="*/ 1178826 h 4064253"/>
                  <a:gd name="connsiteX53" fmla="*/ 3347767 w 3657668"/>
                  <a:gd name="connsiteY53" fmla="*/ 1128026 h 4064253"/>
                  <a:gd name="connsiteX54" fmla="*/ 3601767 w 3657668"/>
                  <a:gd name="connsiteY54" fmla="*/ 688085 h 4064253"/>
                  <a:gd name="connsiteX55" fmla="*/ 3565204 w 3657668"/>
                  <a:gd name="connsiteY55" fmla="*/ 549922 h 4064253"/>
                  <a:gd name="connsiteX56" fmla="*/ 3616004 w 3657668"/>
                  <a:gd name="connsiteY56" fmla="*/ 461517 h 4064253"/>
                  <a:gd name="connsiteX57" fmla="*/ 3646458 w 3657668"/>
                  <a:gd name="connsiteY57" fmla="*/ 225830 h 4064253"/>
                  <a:gd name="connsiteX58" fmla="*/ 3263426 w 3657668"/>
                  <a:gd name="connsiteY58" fmla="*/ 254253 h 4064253"/>
                  <a:gd name="connsiteX59" fmla="*/ 3325440 w 3657668"/>
                  <a:gd name="connsiteY59" fmla="*/ 206526 h 4064253"/>
                  <a:gd name="connsiteX60" fmla="*/ 3402631 w 3657668"/>
                  <a:gd name="connsiteY60" fmla="*/ 216699 h 4064253"/>
                  <a:gd name="connsiteX61" fmla="*/ 3450408 w 3657668"/>
                  <a:gd name="connsiteY61" fmla="*/ 278662 h 4064253"/>
                  <a:gd name="connsiteX62" fmla="*/ 3440236 w 3657668"/>
                  <a:gd name="connsiteY62" fmla="*/ 355853 h 4064253"/>
                  <a:gd name="connsiteX63" fmla="*/ 3389436 w 3657668"/>
                  <a:gd name="connsiteY63" fmla="*/ 444258 h 4064253"/>
                  <a:gd name="connsiteX64" fmla="*/ 3212626 w 3657668"/>
                  <a:gd name="connsiteY64" fmla="*/ 342658 h 4064253"/>
                  <a:gd name="connsiteX65" fmla="*/ 1878631 w 3657668"/>
                  <a:gd name="connsiteY65" fmla="*/ 3090963 h 4064253"/>
                  <a:gd name="connsiteX66" fmla="*/ 1827831 w 3657668"/>
                  <a:gd name="connsiteY66" fmla="*/ 3061499 h 4064253"/>
                  <a:gd name="connsiteX67" fmla="*/ 1677463 w 3657668"/>
                  <a:gd name="connsiteY67" fmla="*/ 2974085 h 4064253"/>
                  <a:gd name="connsiteX68" fmla="*/ 1821735 w 3657668"/>
                  <a:gd name="connsiteY68" fmla="*/ 2588030 h 4064253"/>
                  <a:gd name="connsiteX69" fmla="*/ 2141762 w 3657668"/>
                  <a:gd name="connsiteY69" fmla="*/ 2772917 h 4064253"/>
                  <a:gd name="connsiteX70" fmla="*/ 1573831 w 3657668"/>
                  <a:gd name="connsiteY70" fmla="*/ 3384562 h 4064253"/>
                  <a:gd name="connsiteX71" fmla="*/ 1543376 w 3657668"/>
                  <a:gd name="connsiteY71" fmla="*/ 3251453 h 4064253"/>
                  <a:gd name="connsiteX72" fmla="*/ 1594176 w 3657668"/>
                  <a:gd name="connsiteY72" fmla="*/ 3163099 h 4064253"/>
                  <a:gd name="connsiteX73" fmla="*/ 1770935 w 3657668"/>
                  <a:gd name="connsiteY73" fmla="*/ 3264699 h 4064253"/>
                  <a:gd name="connsiteX74" fmla="*/ 1720135 w 3657668"/>
                  <a:gd name="connsiteY74" fmla="*/ 3352062 h 4064253"/>
                  <a:gd name="connsiteX75" fmla="*/ 1654146 w 3657668"/>
                  <a:gd name="connsiteY75" fmla="*/ 3400526 h 4064253"/>
                  <a:gd name="connsiteX76" fmla="*/ 1573831 w 3657668"/>
                  <a:gd name="connsiteY76" fmla="*/ 3384562 h 4064253"/>
                  <a:gd name="connsiteX77" fmla="*/ 2257599 w 3657668"/>
                  <a:gd name="connsiteY77" fmla="*/ 2606331 h 4064253"/>
                  <a:gd name="connsiteX78" fmla="*/ 1906063 w 3657668"/>
                  <a:gd name="connsiteY78" fmla="*/ 2403131 h 4064253"/>
                  <a:gd name="connsiteX79" fmla="*/ 2718863 w 3657668"/>
                  <a:gd name="connsiteY79" fmla="*/ 994917 h 4064253"/>
                  <a:gd name="connsiteX80" fmla="*/ 3070399 w 3657668"/>
                  <a:gd name="connsiteY80" fmla="*/ 1198117 h 4064253"/>
                  <a:gd name="connsiteX81" fmla="*/ 3171999 w 3657668"/>
                  <a:gd name="connsiteY81" fmla="*/ 1022362 h 4064253"/>
                  <a:gd name="connsiteX82" fmla="*/ 2820463 w 3657668"/>
                  <a:gd name="connsiteY82" fmla="*/ 819162 h 4064253"/>
                  <a:gd name="connsiteX83" fmla="*/ 3023663 w 3657668"/>
                  <a:gd name="connsiteY83" fmla="*/ 467626 h 4064253"/>
                  <a:gd name="connsiteX84" fmla="*/ 3375199 w 3657668"/>
                  <a:gd name="connsiteY84" fmla="*/ 670826 h 406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3657668" h="4064253">
                    <a:moveTo>
                      <a:pt x="3646458" y="225830"/>
                    </a:moveTo>
                    <a:cubicBezTo>
                      <a:pt x="3625478" y="147789"/>
                      <a:pt x="3574284" y="81266"/>
                      <a:pt x="3504231" y="40934"/>
                    </a:cubicBezTo>
                    <a:cubicBezTo>
                      <a:pt x="3434127" y="403"/>
                      <a:pt x="3350790" y="-10561"/>
                      <a:pt x="3272608" y="10423"/>
                    </a:cubicBezTo>
                    <a:cubicBezTo>
                      <a:pt x="3194516" y="31458"/>
                      <a:pt x="3127994" y="82600"/>
                      <a:pt x="3087658" y="152653"/>
                    </a:cubicBezTo>
                    <a:lnTo>
                      <a:pt x="3036858" y="241058"/>
                    </a:lnTo>
                    <a:cubicBezTo>
                      <a:pt x="2988586" y="213321"/>
                      <a:pt x="2926927" y="229653"/>
                      <a:pt x="2898695" y="277672"/>
                    </a:cubicBezTo>
                    <a:lnTo>
                      <a:pt x="2640631" y="717562"/>
                    </a:lnTo>
                    <a:lnTo>
                      <a:pt x="2552226" y="666762"/>
                    </a:lnTo>
                    <a:cubicBezTo>
                      <a:pt x="2528808" y="653211"/>
                      <a:pt x="2500931" y="649540"/>
                      <a:pt x="2474833" y="656589"/>
                    </a:cubicBezTo>
                    <a:cubicBezTo>
                      <a:pt x="2448696" y="663675"/>
                      <a:pt x="2426471" y="680846"/>
                      <a:pt x="2413022" y="704354"/>
                    </a:cubicBezTo>
                    <a:cubicBezTo>
                      <a:pt x="2385488" y="752931"/>
                      <a:pt x="2402252" y="814640"/>
                      <a:pt x="2450626" y="842517"/>
                    </a:cubicBezTo>
                    <a:lnTo>
                      <a:pt x="2539031" y="893317"/>
                    </a:lnTo>
                    <a:lnTo>
                      <a:pt x="1675431" y="2389885"/>
                    </a:lnTo>
                    <a:lnTo>
                      <a:pt x="1462058" y="2959899"/>
                    </a:lnTo>
                    <a:lnTo>
                      <a:pt x="1360458" y="3149853"/>
                    </a:lnTo>
                    <a:cubicBezTo>
                      <a:pt x="1300984" y="3253345"/>
                      <a:pt x="1307334" y="3381971"/>
                      <a:pt x="1376727" y="3479062"/>
                    </a:cubicBezTo>
                    <a:lnTo>
                      <a:pt x="1148127" y="3759453"/>
                    </a:lnTo>
                    <a:lnTo>
                      <a:pt x="1084132" y="3598963"/>
                    </a:lnTo>
                    <a:cubicBezTo>
                      <a:pt x="1055265" y="3527437"/>
                      <a:pt x="988437" y="3478415"/>
                      <a:pt x="911590" y="3472420"/>
                    </a:cubicBezTo>
                    <a:cubicBezTo>
                      <a:pt x="834704" y="3466362"/>
                      <a:pt x="761031" y="3504361"/>
                      <a:pt x="721394" y="3570490"/>
                    </a:cubicBezTo>
                    <a:lnTo>
                      <a:pt x="684831" y="3632453"/>
                    </a:lnTo>
                    <a:lnTo>
                      <a:pt x="650300" y="3226053"/>
                    </a:lnTo>
                    <a:cubicBezTo>
                      <a:pt x="642362" y="3129914"/>
                      <a:pt x="567902" y="3052622"/>
                      <a:pt x="472157" y="3041014"/>
                    </a:cubicBezTo>
                    <a:cubicBezTo>
                      <a:pt x="376361" y="3029457"/>
                      <a:pt x="285670" y="3086848"/>
                      <a:pt x="255063" y="3178327"/>
                    </a:cubicBezTo>
                    <a:lnTo>
                      <a:pt x="5127" y="3928122"/>
                    </a:lnTo>
                    <a:cubicBezTo>
                      <a:pt x="-12336" y="3981157"/>
                      <a:pt x="16239" y="4038307"/>
                      <a:pt x="69135" y="4056163"/>
                    </a:cubicBezTo>
                    <a:cubicBezTo>
                      <a:pt x="79054" y="4060786"/>
                      <a:pt x="89722" y="4063555"/>
                      <a:pt x="100631" y="4064253"/>
                    </a:cubicBezTo>
                    <a:cubicBezTo>
                      <a:pt x="144294" y="4064405"/>
                      <a:pt x="183181" y="4036567"/>
                      <a:pt x="197176" y="3995203"/>
                    </a:cubicBezTo>
                    <a:lnTo>
                      <a:pt x="446058" y="3245408"/>
                    </a:lnTo>
                    <a:lnTo>
                      <a:pt x="481631" y="3657853"/>
                    </a:lnTo>
                    <a:cubicBezTo>
                      <a:pt x="488972" y="3745864"/>
                      <a:pt x="552230" y="3819029"/>
                      <a:pt x="638247" y="3838980"/>
                    </a:cubicBezTo>
                    <a:cubicBezTo>
                      <a:pt x="724264" y="3858920"/>
                      <a:pt x="813266" y="3821023"/>
                      <a:pt x="858567" y="3745267"/>
                    </a:cubicBezTo>
                    <a:lnTo>
                      <a:pt x="896172" y="3683253"/>
                    </a:lnTo>
                    <a:lnTo>
                      <a:pt x="959176" y="3842803"/>
                    </a:lnTo>
                    <a:cubicBezTo>
                      <a:pt x="985910" y="3910024"/>
                      <a:pt x="1046387" y="3957992"/>
                      <a:pt x="1117965" y="3968660"/>
                    </a:cubicBezTo>
                    <a:cubicBezTo>
                      <a:pt x="1189554" y="3979328"/>
                      <a:pt x="1261386" y="3951096"/>
                      <a:pt x="1306636" y="3894594"/>
                    </a:cubicBezTo>
                    <a:lnTo>
                      <a:pt x="1543376" y="3594899"/>
                    </a:lnTo>
                    <a:cubicBezTo>
                      <a:pt x="1569564" y="3601745"/>
                      <a:pt x="1596551" y="3605173"/>
                      <a:pt x="1623640" y="3605072"/>
                    </a:cubicBezTo>
                    <a:cubicBezTo>
                      <a:pt x="1732530" y="3605910"/>
                      <a:pt x="1833635" y="3548569"/>
                      <a:pt x="1888804" y="3454653"/>
                    </a:cubicBezTo>
                    <a:lnTo>
                      <a:pt x="1990404" y="3284994"/>
                    </a:lnTo>
                    <a:lnTo>
                      <a:pt x="2377500" y="2814598"/>
                    </a:lnTo>
                    <a:lnTo>
                      <a:pt x="3250231" y="1299717"/>
                    </a:lnTo>
                    <a:lnTo>
                      <a:pt x="3338636" y="1350517"/>
                    </a:lnTo>
                    <a:cubicBezTo>
                      <a:pt x="3362194" y="1364017"/>
                      <a:pt x="3379365" y="1386293"/>
                      <a:pt x="3386362" y="1412531"/>
                    </a:cubicBezTo>
                    <a:cubicBezTo>
                      <a:pt x="3393398" y="1438579"/>
                      <a:pt x="3389728" y="1466354"/>
                      <a:pt x="3376240" y="1489722"/>
                    </a:cubicBezTo>
                    <a:lnTo>
                      <a:pt x="2969840" y="2193835"/>
                    </a:lnTo>
                    <a:cubicBezTo>
                      <a:pt x="2954511" y="2216949"/>
                      <a:pt x="2949304" y="2245321"/>
                      <a:pt x="2955451" y="2272410"/>
                    </a:cubicBezTo>
                    <a:cubicBezTo>
                      <a:pt x="2961598" y="2299448"/>
                      <a:pt x="2978515" y="2322816"/>
                      <a:pt x="3002327" y="2337053"/>
                    </a:cubicBezTo>
                    <a:cubicBezTo>
                      <a:pt x="3025746" y="2350642"/>
                      <a:pt x="3053635" y="2354313"/>
                      <a:pt x="3079721" y="2347276"/>
                    </a:cubicBezTo>
                    <a:cubicBezTo>
                      <a:pt x="3105870" y="2340177"/>
                      <a:pt x="3128095" y="2323019"/>
                      <a:pt x="3141532" y="2299499"/>
                    </a:cubicBezTo>
                    <a:lnTo>
                      <a:pt x="3547932" y="1595398"/>
                    </a:lnTo>
                    <a:cubicBezTo>
                      <a:pt x="3588470" y="1525294"/>
                      <a:pt x="3599430" y="1441957"/>
                      <a:pt x="3578399" y="1363763"/>
                    </a:cubicBezTo>
                    <a:cubicBezTo>
                      <a:pt x="3557368" y="1285683"/>
                      <a:pt x="3506212" y="1219161"/>
                      <a:pt x="3436172" y="1178826"/>
                    </a:cubicBezTo>
                    <a:lnTo>
                      <a:pt x="3347767" y="1128026"/>
                    </a:lnTo>
                    <a:lnTo>
                      <a:pt x="3601767" y="688085"/>
                    </a:lnTo>
                    <a:cubicBezTo>
                      <a:pt x="3629491" y="639812"/>
                      <a:pt x="3613172" y="578205"/>
                      <a:pt x="3565204" y="549922"/>
                    </a:cubicBezTo>
                    <a:lnTo>
                      <a:pt x="3616004" y="461517"/>
                    </a:lnTo>
                    <a:cubicBezTo>
                      <a:pt x="3657622" y="390333"/>
                      <a:pt x="3668633" y="305307"/>
                      <a:pt x="3646458" y="225830"/>
                    </a:cubicBezTo>
                    <a:close/>
                    <a:moveTo>
                      <a:pt x="3263426" y="254253"/>
                    </a:moveTo>
                    <a:cubicBezTo>
                      <a:pt x="3276876" y="230745"/>
                      <a:pt x="3299190" y="213524"/>
                      <a:pt x="3325440" y="206526"/>
                    </a:cubicBezTo>
                    <a:cubicBezTo>
                      <a:pt x="3351539" y="200075"/>
                      <a:pt x="3379111" y="203707"/>
                      <a:pt x="3402631" y="216699"/>
                    </a:cubicBezTo>
                    <a:cubicBezTo>
                      <a:pt x="3426190" y="230148"/>
                      <a:pt x="3443360" y="252462"/>
                      <a:pt x="3450408" y="278662"/>
                    </a:cubicBezTo>
                    <a:cubicBezTo>
                      <a:pt x="3456860" y="304761"/>
                      <a:pt x="3453228" y="332345"/>
                      <a:pt x="3440236" y="355853"/>
                    </a:cubicBezTo>
                    <a:lnTo>
                      <a:pt x="3389436" y="444258"/>
                    </a:lnTo>
                    <a:lnTo>
                      <a:pt x="3212626" y="342658"/>
                    </a:lnTo>
                    <a:close/>
                    <a:moveTo>
                      <a:pt x="1878631" y="3090963"/>
                    </a:moveTo>
                    <a:lnTo>
                      <a:pt x="1827831" y="3061499"/>
                    </a:lnTo>
                    <a:lnTo>
                      <a:pt x="1677463" y="2974085"/>
                    </a:lnTo>
                    <a:lnTo>
                      <a:pt x="1821735" y="2588030"/>
                    </a:lnTo>
                    <a:lnTo>
                      <a:pt x="2141762" y="2772917"/>
                    </a:lnTo>
                    <a:close/>
                    <a:moveTo>
                      <a:pt x="1573831" y="3384562"/>
                    </a:moveTo>
                    <a:cubicBezTo>
                      <a:pt x="1530918" y="3354641"/>
                      <a:pt x="1517722" y="3297097"/>
                      <a:pt x="1543376" y="3251453"/>
                    </a:cubicBezTo>
                    <a:lnTo>
                      <a:pt x="1594176" y="3163099"/>
                    </a:lnTo>
                    <a:lnTo>
                      <a:pt x="1770935" y="3264699"/>
                    </a:lnTo>
                    <a:lnTo>
                      <a:pt x="1720135" y="3352062"/>
                    </a:lnTo>
                    <a:cubicBezTo>
                      <a:pt x="1705886" y="3376764"/>
                      <a:pt x="1681984" y="3394328"/>
                      <a:pt x="1654146" y="3400526"/>
                    </a:cubicBezTo>
                    <a:cubicBezTo>
                      <a:pt x="1626320" y="3406685"/>
                      <a:pt x="1597199" y="3400932"/>
                      <a:pt x="1573831" y="3384562"/>
                    </a:cubicBezTo>
                    <a:close/>
                    <a:moveTo>
                      <a:pt x="2257599" y="2606331"/>
                    </a:moveTo>
                    <a:lnTo>
                      <a:pt x="1906063" y="2403131"/>
                    </a:lnTo>
                    <a:lnTo>
                      <a:pt x="2718863" y="994917"/>
                    </a:lnTo>
                    <a:lnTo>
                      <a:pt x="3070399" y="1198117"/>
                    </a:lnTo>
                    <a:close/>
                    <a:moveTo>
                      <a:pt x="3171999" y="1022362"/>
                    </a:moveTo>
                    <a:lnTo>
                      <a:pt x="2820463" y="819162"/>
                    </a:lnTo>
                    <a:lnTo>
                      <a:pt x="3023663" y="467626"/>
                    </a:lnTo>
                    <a:lnTo>
                      <a:pt x="3375199" y="670826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193904C8-8DE4-4B7E-B093-1698C312E187}"/>
                  </a:ext>
                </a:extLst>
              </p:cNvPr>
              <p:cNvSpPr/>
              <p:nvPr/>
            </p:nvSpPr>
            <p:spPr>
              <a:xfrm>
                <a:off x="2378868" y="4909768"/>
                <a:ext cx="916064" cy="586311"/>
              </a:xfrm>
              <a:custGeom>
                <a:avLst/>
                <a:gdLst>
                  <a:gd name="connsiteX0" fmla="*/ 748354 w 916064"/>
                  <a:gd name="connsiteY0" fmla="*/ 24435 h 586311"/>
                  <a:gd name="connsiteX1" fmla="*/ 388739 w 916064"/>
                  <a:gd name="connsiteY1" fmla="*/ 383108 h 586311"/>
                  <a:gd name="connsiteX2" fmla="*/ 173335 w 916064"/>
                  <a:gd name="connsiteY2" fmla="*/ 167704 h 586311"/>
                  <a:gd name="connsiteX3" fmla="*/ 30063 w 916064"/>
                  <a:gd name="connsiteY3" fmla="*/ 167704 h 586311"/>
                  <a:gd name="connsiteX4" fmla="*/ 0 w 916064"/>
                  <a:gd name="connsiteY4" fmla="*/ 239827 h 586311"/>
                  <a:gd name="connsiteX5" fmla="*/ 30063 w 916064"/>
                  <a:gd name="connsiteY5" fmla="*/ 311963 h 586311"/>
                  <a:gd name="connsiteX6" fmla="*/ 245467 w 916064"/>
                  <a:gd name="connsiteY6" fmla="*/ 527368 h 586311"/>
                  <a:gd name="connsiteX7" fmla="*/ 388739 w 916064"/>
                  <a:gd name="connsiteY7" fmla="*/ 586308 h 586311"/>
                  <a:gd name="connsiteX8" fmla="*/ 533000 w 916064"/>
                  <a:gd name="connsiteY8" fmla="*/ 527368 h 586311"/>
                  <a:gd name="connsiteX9" fmla="*/ 891635 w 916064"/>
                  <a:gd name="connsiteY9" fmla="*/ 167704 h 586311"/>
                  <a:gd name="connsiteX10" fmla="*/ 886327 w 916064"/>
                  <a:gd name="connsiteY10" fmla="*/ 29782 h 586311"/>
                  <a:gd name="connsiteX11" fmla="*/ 748354 w 916064"/>
                  <a:gd name="connsiteY11" fmla="*/ 24435 h 58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6064" h="586311">
                    <a:moveTo>
                      <a:pt x="748354" y="24435"/>
                    </a:moveTo>
                    <a:lnTo>
                      <a:pt x="388739" y="383108"/>
                    </a:lnTo>
                    <a:lnTo>
                      <a:pt x="173335" y="167704"/>
                    </a:lnTo>
                    <a:cubicBezTo>
                      <a:pt x="133697" y="128308"/>
                      <a:pt x="69701" y="128308"/>
                      <a:pt x="30063" y="167704"/>
                    </a:cubicBezTo>
                    <a:cubicBezTo>
                      <a:pt x="10815" y="186805"/>
                      <a:pt x="0" y="212751"/>
                      <a:pt x="0" y="239827"/>
                    </a:cubicBezTo>
                    <a:cubicBezTo>
                      <a:pt x="0" y="266916"/>
                      <a:pt x="10815" y="292913"/>
                      <a:pt x="30063" y="311963"/>
                    </a:cubicBezTo>
                    <a:lnTo>
                      <a:pt x="245467" y="527368"/>
                    </a:lnTo>
                    <a:cubicBezTo>
                      <a:pt x="283567" y="565176"/>
                      <a:pt x="335062" y="586359"/>
                      <a:pt x="388739" y="586308"/>
                    </a:cubicBezTo>
                    <a:cubicBezTo>
                      <a:pt x="442716" y="586601"/>
                      <a:pt x="494659" y="565417"/>
                      <a:pt x="533000" y="527368"/>
                    </a:cubicBezTo>
                    <a:lnTo>
                      <a:pt x="891635" y="167704"/>
                    </a:lnTo>
                    <a:cubicBezTo>
                      <a:pt x="926154" y="127369"/>
                      <a:pt x="923830" y="67297"/>
                      <a:pt x="886327" y="29782"/>
                    </a:cubicBezTo>
                    <a:cubicBezTo>
                      <a:pt x="848773" y="-7772"/>
                      <a:pt x="788689" y="-10096"/>
                      <a:pt x="748354" y="24435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C83D2B03-C349-497B-9B4F-8EA92AAEAB86}"/>
                  </a:ext>
                </a:extLst>
              </p:cNvPr>
              <p:cNvSpPr/>
              <p:nvPr/>
            </p:nvSpPr>
            <p:spPr>
              <a:xfrm>
                <a:off x="1930400" y="4343925"/>
                <a:ext cx="1727200" cy="1727169"/>
              </a:xfrm>
              <a:custGeom>
                <a:avLst/>
                <a:gdLst>
                  <a:gd name="connsiteX0" fmla="*/ 0 w 1727200"/>
                  <a:gd name="connsiteY0" fmla="*/ 863569 h 1727169"/>
                  <a:gd name="connsiteX1" fmla="*/ 863600 w 1727200"/>
                  <a:gd name="connsiteY1" fmla="*/ 1727169 h 1727169"/>
                  <a:gd name="connsiteX2" fmla="*/ 1727200 w 1727200"/>
                  <a:gd name="connsiteY2" fmla="*/ 863569 h 1727169"/>
                  <a:gd name="connsiteX3" fmla="*/ 1625600 w 1727200"/>
                  <a:gd name="connsiteY3" fmla="*/ 761969 h 1727169"/>
                  <a:gd name="connsiteX4" fmla="*/ 1524000 w 1727200"/>
                  <a:gd name="connsiteY4" fmla="*/ 863569 h 1727169"/>
                  <a:gd name="connsiteX5" fmla="*/ 863600 w 1727200"/>
                  <a:gd name="connsiteY5" fmla="*/ 1523969 h 1727169"/>
                  <a:gd name="connsiteX6" fmla="*/ 203200 w 1727200"/>
                  <a:gd name="connsiteY6" fmla="*/ 863569 h 1727169"/>
                  <a:gd name="connsiteX7" fmla="*/ 863600 w 1727200"/>
                  <a:gd name="connsiteY7" fmla="*/ 203169 h 1727169"/>
                  <a:gd name="connsiteX8" fmla="*/ 1259827 w 1727200"/>
                  <a:gd name="connsiteY8" fmla="*/ 335275 h 1727169"/>
                  <a:gd name="connsiteX9" fmla="*/ 1402055 w 1727200"/>
                  <a:gd name="connsiteY9" fmla="*/ 314942 h 1727169"/>
                  <a:gd name="connsiteX10" fmla="*/ 1381773 w 1727200"/>
                  <a:gd name="connsiteY10" fmla="*/ 172715 h 1727169"/>
                  <a:gd name="connsiteX11" fmla="*/ 477390 w 1727200"/>
                  <a:gd name="connsiteY11" fmla="*/ 91155 h 1727169"/>
                  <a:gd name="connsiteX12" fmla="*/ 0 w 1727200"/>
                  <a:gd name="connsiteY12" fmla="*/ 863569 h 1727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27200" h="1727169">
                    <a:moveTo>
                      <a:pt x="0" y="863569"/>
                    </a:moveTo>
                    <a:cubicBezTo>
                      <a:pt x="0" y="1340569"/>
                      <a:pt x="386655" y="1727169"/>
                      <a:pt x="863600" y="1727169"/>
                    </a:cubicBezTo>
                    <a:cubicBezTo>
                      <a:pt x="1340548" y="1727169"/>
                      <a:pt x="1727200" y="1340569"/>
                      <a:pt x="1727200" y="863569"/>
                    </a:cubicBezTo>
                    <a:cubicBezTo>
                      <a:pt x="1727200" y="807461"/>
                      <a:pt x="1681709" y="761969"/>
                      <a:pt x="1625600" y="761969"/>
                    </a:cubicBezTo>
                    <a:cubicBezTo>
                      <a:pt x="1569491" y="761969"/>
                      <a:pt x="1524000" y="807461"/>
                      <a:pt x="1524000" y="863569"/>
                    </a:cubicBezTo>
                    <a:cubicBezTo>
                      <a:pt x="1524000" y="1228301"/>
                      <a:pt x="1228331" y="1523969"/>
                      <a:pt x="863600" y="1523969"/>
                    </a:cubicBezTo>
                    <a:cubicBezTo>
                      <a:pt x="498873" y="1523969"/>
                      <a:pt x="203200" y="1228301"/>
                      <a:pt x="203200" y="863569"/>
                    </a:cubicBezTo>
                    <a:cubicBezTo>
                      <a:pt x="203200" y="498838"/>
                      <a:pt x="498873" y="203169"/>
                      <a:pt x="863600" y="203169"/>
                    </a:cubicBezTo>
                    <a:cubicBezTo>
                      <a:pt x="1006577" y="202776"/>
                      <a:pt x="1145731" y="249156"/>
                      <a:pt x="1259827" y="335275"/>
                    </a:cubicBezTo>
                    <a:cubicBezTo>
                      <a:pt x="1304722" y="368968"/>
                      <a:pt x="1368425" y="359837"/>
                      <a:pt x="1402055" y="314942"/>
                    </a:cubicBezTo>
                    <a:cubicBezTo>
                      <a:pt x="1435748" y="270047"/>
                      <a:pt x="1426667" y="206395"/>
                      <a:pt x="1381773" y="172715"/>
                    </a:cubicBezTo>
                    <a:cubicBezTo>
                      <a:pt x="1120077" y="-23539"/>
                      <a:pt x="769938" y="-55098"/>
                      <a:pt x="477390" y="91155"/>
                    </a:cubicBezTo>
                    <a:cubicBezTo>
                      <a:pt x="184795" y="237447"/>
                      <a:pt x="0" y="536494"/>
                      <a:pt x="0" y="863569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030E8E78-E233-40AF-8FDC-3F766EB0E578}"/>
                  </a:ext>
                </a:extLst>
              </p:cNvPr>
              <p:cNvSpPr/>
              <p:nvPr/>
            </p:nvSpPr>
            <p:spPr>
              <a:xfrm>
                <a:off x="2438400" y="991096"/>
                <a:ext cx="2844800" cy="609600"/>
              </a:xfrm>
              <a:custGeom>
                <a:avLst/>
                <a:gdLst>
                  <a:gd name="connsiteX0" fmla="*/ 2743200 w 2844800"/>
                  <a:gd name="connsiteY0" fmla="*/ 203200 h 609600"/>
                  <a:gd name="connsiteX1" fmla="*/ 2844800 w 2844800"/>
                  <a:gd name="connsiteY1" fmla="*/ 101600 h 609600"/>
                  <a:gd name="connsiteX2" fmla="*/ 2743200 w 2844800"/>
                  <a:gd name="connsiteY2" fmla="*/ 0 h 609600"/>
                  <a:gd name="connsiteX3" fmla="*/ 101600 w 2844800"/>
                  <a:gd name="connsiteY3" fmla="*/ 0 h 609600"/>
                  <a:gd name="connsiteX4" fmla="*/ 0 w 2844800"/>
                  <a:gd name="connsiteY4" fmla="*/ 101600 h 609600"/>
                  <a:gd name="connsiteX5" fmla="*/ 0 w 2844800"/>
                  <a:gd name="connsiteY5" fmla="*/ 508000 h 609600"/>
                  <a:gd name="connsiteX6" fmla="*/ 101600 w 2844800"/>
                  <a:gd name="connsiteY6" fmla="*/ 609600 h 609600"/>
                  <a:gd name="connsiteX7" fmla="*/ 2743200 w 2844800"/>
                  <a:gd name="connsiteY7" fmla="*/ 609600 h 609600"/>
                  <a:gd name="connsiteX8" fmla="*/ 2844800 w 2844800"/>
                  <a:gd name="connsiteY8" fmla="*/ 508000 h 609600"/>
                  <a:gd name="connsiteX9" fmla="*/ 2743200 w 2844800"/>
                  <a:gd name="connsiteY9" fmla="*/ 406400 h 609600"/>
                  <a:gd name="connsiteX10" fmla="*/ 203200 w 2844800"/>
                  <a:gd name="connsiteY10" fmla="*/ 406400 h 609600"/>
                  <a:gd name="connsiteX11" fmla="*/ 203200 w 2844800"/>
                  <a:gd name="connsiteY11" fmla="*/ 203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44800" h="609600">
                    <a:moveTo>
                      <a:pt x="2743200" y="203200"/>
                    </a:moveTo>
                    <a:cubicBezTo>
                      <a:pt x="2799309" y="203200"/>
                      <a:pt x="2844800" y="157757"/>
                      <a:pt x="2844800" y="101600"/>
                    </a:cubicBezTo>
                    <a:cubicBezTo>
                      <a:pt x="2844800" y="45491"/>
                      <a:pt x="2799309" y="0"/>
                      <a:pt x="27432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lnTo>
                      <a:pt x="0" y="508000"/>
                    </a:lnTo>
                    <a:cubicBezTo>
                      <a:pt x="0" y="564157"/>
                      <a:pt x="45491" y="609600"/>
                      <a:pt x="101600" y="609600"/>
                    </a:cubicBezTo>
                    <a:lnTo>
                      <a:pt x="2743200" y="609600"/>
                    </a:lnTo>
                    <a:cubicBezTo>
                      <a:pt x="2799309" y="609600"/>
                      <a:pt x="2844800" y="564157"/>
                      <a:pt x="2844800" y="508000"/>
                    </a:cubicBezTo>
                    <a:cubicBezTo>
                      <a:pt x="2844800" y="451891"/>
                      <a:pt x="2799309" y="406400"/>
                      <a:pt x="2743200" y="406400"/>
                    </a:cubicBezTo>
                    <a:lnTo>
                      <a:pt x="203200" y="406400"/>
                    </a:lnTo>
                    <a:lnTo>
                      <a:pt x="20320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5F8F5F5A-B785-4728-AFF4-9E316D78E5F5}"/>
                  </a:ext>
                </a:extLst>
              </p:cNvPr>
              <p:cNvSpPr/>
              <p:nvPr/>
            </p:nvSpPr>
            <p:spPr>
              <a:xfrm>
                <a:off x="2743200" y="1803895"/>
                <a:ext cx="2235200" cy="203200"/>
              </a:xfrm>
              <a:custGeom>
                <a:avLst/>
                <a:gdLst>
                  <a:gd name="connsiteX0" fmla="*/ 101600 w 2235200"/>
                  <a:gd name="connsiteY0" fmla="*/ 0 h 203200"/>
                  <a:gd name="connsiteX1" fmla="*/ 0 w 2235200"/>
                  <a:gd name="connsiteY1" fmla="*/ 101600 h 203200"/>
                  <a:gd name="connsiteX2" fmla="*/ 101600 w 2235200"/>
                  <a:gd name="connsiteY2" fmla="*/ 203200 h 203200"/>
                  <a:gd name="connsiteX3" fmla="*/ 2133600 w 2235200"/>
                  <a:gd name="connsiteY3" fmla="*/ 203200 h 203200"/>
                  <a:gd name="connsiteX4" fmla="*/ 2235200 w 2235200"/>
                  <a:gd name="connsiteY4" fmla="*/ 101600 h 203200"/>
                  <a:gd name="connsiteX5" fmla="*/ 2133600 w 2235200"/>
                  <a:gd name="connsiteY5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35200" h="203200">
                    <a:moveTo>
                      <a:pt x="101600" y="0"/>
                    </a:move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lnTo>
                      <a:pt x="2133600" y="203200"/>
                    </a:lnTo>
                    <a:cubicBezTo>
                      <a:pt x="2189709" y="203200"/>
                      <a:pt x="2235200" y="157759"/>
                      <a:pt x="2235200" y="101600"/>
                    </a:cubicBezTo>
                    <a:cubicBezTo>
                      <a:pt x="2235200" y="45491"/>
                      <a:pt x="2189709" y="0"/>
                      <a:pt x="21336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C65B2707-1D90-40F9-81DD-48F393A9E5C2}"/>
                  </a:ext>
                </a:extLst>
              </p:cNvPr>
              <p:cNvSpPr/>
              <p:nvPr/>
            </p:nvSpPr>
            <p:spPr>
              <a:xfrm>
                <a:off x="3149600" y="2515095"/>
                <a:ext cx="2438400" cy="203200"/>
              </a:xfrm>
              <a:custGeom>
                <a:avLst/>
                <a:gdLst>
                  <a:gd name="connsiteX0" fmla="*/ 2336800 w 2438400"/>
                  <a:gd name="connsiteY0" fmla="*/ 0 h 203200"/>
                  <a:gd name="connsiteX1" fmla="*/ 101600 w 2438400"/>
                  <a:gd name="connsiteY1" fmla="*/ 0 h 203200"/>
                  <a:gd name="connsiteX2" fmla="*/ 0 w 2438400"/>
                  <a:gd name="connsiteY2" fmla="*/ 101600 h 203200"/>
                  <a:gd name="connsiteX3" fmla="*/ 101600 w 2438400"/>
                  <a:gd name="connsiteY3" fmla="*/ 203200 h 203200"/>
                  <a:gd name="connsiteX4" fmla="*/ 2336800 w 2438400"/>
                  <a:gd name="connsiteY4" fmla="*/ 203200 h 203200"/>
                  <a:gd name="connsiteX5" fmla="*/ 2438400 w 2438400"/>
                  <a:gd name="connsiteY5" fmla="*/ 101600 h 203200"/>
                  <a:gd name="connsiteX6" fmla="*/ 2336800 w 2438400"/>
                  <a:gd name="connsiteY6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8400" h="203200">
                    <a:moveTo>
                      <a:pt x="2336800" y="0"/>
                    </a:move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lnTo>
                      <a:pt x="2336800" y="203200"/>
                    </a:lnTo>
                    <a:cubicBezTo>
                      <a:pt x="2392909" y="203200"/>
                      <a:pt x="2438400" y="157759"/>
                      <a:pt x="2438400" y="101600"/>
                    </a:cubicBezTo>
                    <a:cubicBezTo>
                      <a:pt x="2438400" y="45491"/>
                      <a:pt x="2392909" y="0"/>
                      <a:pt x="2336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A80AD305-5FB5-4751-9548-678FDFF5D207}"/>
                  </a:ext>
                </a:extLst>
              </p:cNvPr>
              <p:cNvSpPr/>
              <p:nvPr/>
            </p:nvSpPr>
            <p:spPr>
              <a:xfrm>
                <a:off x="2235200" y="3124695"/>
                <a:ext cx="2235200" cy="203200"/>
              </a:xfrm>
              <a:custGeom>
                <a:avLst/>
                <a:gdLst>
                  <a:gd name="connsiteX0" fmla="*/ 2235200 w 2235200"/>
                  <a:gd name="connsiteY0" fmla="*/ 101600 h 203200"/>
                  <a:gd name="connsiteX1" fmla="*/ 2133600 w 2235200"/>
                  <a:gd name="connsiteY1" fmla="*/ 0 h 203200"/>
                  <a:gd name="connsiteX2" fmla="*/ 101600 w 2235200"/>
                  <a:gd name="connsiteY2" fmla="*/ 0 h 203200"/>
                  <a:gd name="connsiteX3" fmla="*/ 0 w 2235200"/>
                  <a:gd name="connsiteY3" fmla="*/ 101600 h 203200"/>
                  <a:gd name="connsiteX4" fmla="*/ 101600 w 2235200"/>
                  <a:gd name="connsiteY4" fmla="*/ 203200 h 203200"/>
                  <a:gd name="connsiteX5" fmla="*/ 2133600 w 2235200"/>
                  <a:gd name="connsiteY5" fmla="*/ 203200 h 203200"/>
                  <a:gd name="connsiteX6" fmla="*/ 2235200 w 2235200"/>
                  <a:gd name="connsiteY6" fmla="*/ 1016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35200" h="203200">
                    <a:moveTo>
                      <a:pt x="2235200" y="101600"/>
                    </a:moveTo>
                    <a:cubicBezTo>
                      <a:pt x="2235200" y="45491"/>
                      <a:pt x="2189709" y="0"/>
                      <a:pt x="21336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lnTo>
                      <a:pt x="2133600" y="203200"/>
                    </a:lnTo>
                    <a:cubicBezTo>
                      <a:pt x="2189709" y="203200"/>
                      <a:pt x="2235200" y="157759"/>
                      <a:pt x="2235200" y="101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6F123C37-0293-4888-8179-A45222201079}"/>
                  </a:ext>
                </a:extLst>
              </p:cNvPr>
              <p:cNvSpPr/>
              <p:nvPr/>
            </p:nvSpPr>
            <p:spPr>
              <a:xfrm>
                <a:off x="4673600" y="3124695"/>
                <a:ext cx="914400" cy="203200"/>
              </a:xfrm>
              <a:custGeom>
                <a:avLst/>
                <a:gdLst>
                  <a:gd name="connsiteX0" fmla="*/ 812800 w 914400"/>
                  <a:gd name="connsiteY0" fmla="*/ 0 h 203200"/>
                  <a:gd name="connsiteX1" fmla="*/ 101600 w 914400"/>
                  <a:gd name="connsiteY1" fmla="*/ 0 h 203200"/>
                  <a:gd name="connsiteX2" fmla="*/ 0 w 914400"/>
                  <a:gd name="connsiteY2" fmla="*/ 101600 h 203200"/>
                  <a:gd name="connsiteX3" fmla="*/ 101600 w 914400"/>
                  <a:gd name="connsiteY3" fmla="*/ 203200 h 203200"/>
                  <a:gd name="connsiteX4" fmla="*/ 812800 w 914400"/>
                  <a:gd name="connsiteY4" fmla="*/ 203200 h 203200"/>
                  <a:gd name="connsiteX5" fmla="*/ 914400 w 914400"/>
                  <a:gd name="connsiteY5" fmla="*/ 101600 h 203200"/>
                  <a:gd name="connsiteX6" fmla="*/ 812800 w 914400"/>
                  <a:gd name="connsiteY6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" h="203200">
                    <a:moveTo>
                      <a:pt x="812800" y="0"/>
                    </a:move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lnTo>
                      <a:pt x="812800" y="203200"/>
                    </a:lnTo>
                    <a:cubicBezTo>
                      <a:pt x="868909" y="203200"/>
                      <a:pt x="914400" y="157759"/>
                      <a:pt x="914400" y="101600"/>
                    </a:cubicBezTo>
                    <a:cubicBezTo>
                      <a:pt x="914400" y="45491"/>
                      <a:pt x="868909" y="0"/>
                      <a:pt x="812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DE0E7A69-A828-4EC5-96BB-CCA70CA7D63F}"/>
                  </a:ext>
                </a:extLst>
              </p:cNvPr>
              <p:cNvSpPr/>
              <p:nvPr/>
            </p:nvSpPr>
            <p:spPr>
              <a:xfrm>
                <a:off x="2235200" y="3632695"/>
                <a:ext cx="1219200" cy="203200"/>
              </a:xfrm>
              <a:custGeom>
                <a:avLst/>
                <a:gdLst>
                  <a:gd name="connsiteX0" fmla="*/ 1117600 w 1219200"/>
                  <a:gd name="connsiteY0" fmla="*/ 203200 h 203200"/>
                  <a:gd name="connsiteX1" fmla="*/ 1219200 w 1219200"/>
                  <a:gd name="connsiteY1" fmla="*/ 101600 h 203200"/>
                  <a:gd name="connsiteX2" fmla="*/ 1117600 w 1219200"/>
                  <a:gd name="connsiteY2" fmla="*/ 0 h 203200"/>
                  <a:gd name="connsiteX3" fmla="*/ 101600 w 1219200"/>
                  <a:gd name="connsiteY3" fmla="*/ 0 h 203200"/>
                  <a:gd name="connsiteX4" fmla="*/ 0 w 1219200"/>
                  <a:gd name="connsiteY4" fmla="*/ 101600 h 203200"/>
                  <a:gd name="connsiteX5" fmla="*/ 101600 w 1219200"/>
                  <a:gd name="connsiteY5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9200" h="203200">
                    <a:moveTo>
                      <a:pt x="1117600" y="203200"/>
                    </a:moveTo>
                    <a:cubicBezTo>
                      <a:pt x="1173709" y="203200"/>
                      <a:pt x="1219200" y="157759"/>
                      <a:pt x="1219200" y="101600"/>
                    </a:cubicBezTo>
                    <a:cubicBezTo>
                      <a:pt x="1219200" y="45491"/>
                      <a:pt x="1173709" y="0"/>
                      <a:pt x="11176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4CB6593-2E91-4803-8641-94F6D3E57572}"/>
                  </a:ext>
                </a:extLst>
              </p:cNvPr>
              <p:cNvSpPr/>
              <p:nvPr/>
            </p:nvSpPr>
            <p:spPr>
              <a:xfrm>
                <a:off x="3657600" y="3632695"/>
                <a:ext cx="914400" cy="203200"/>
              </a:xfrm>
              <a:custGeom>
                <a:avLst/>
                <a:gdLst>
                  <a:gd name="connsiteX0" fmla="*/ 101600 w 914400"/>
                  <a:gd name="connsiteY0" fmla="*/ 203200 h 203200"/>
                  <a:gd name="connsiteX1" fmla="*/ 812800 w 914400"/>
                  <a:gd name="connsiteY1" fmla="*/ 203200 h 203200"/>
                  <a:gd name="connsiteX2" fmla="*/ 914400 w 914400"/>
                  <a:gd name="connsiteY2" fmla="*/ 101600 h 203200"/>
                  <a:gd name="connsiteX3" fmla="*/ 812800 w 914400"/>
                  <a:gd name="connsiteY3" fmla="*/ 0 h 203200"/>
                  <a:gd name="connsiteX4" fmla="*/ 101600 w 914400"/>
                  <a:gd name="connsiteY4" fmla="*/ 0 h 203200"/>
                  <a:gd name="connsiteX5" fmla="*/ 0 w 914400"/>
                  <a:gd name="connsiteY5" fmla="*/ 101600 h 203200"/>
                  <a:gd name="connsiteX6" fmla="*/ 101600 w 914400"/>
                  <a:gd name="connsiteY6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" h="203200">
                    <a:moveTo>
                      <a:pt x="101600" y="203200"/>
                    </a:moveTo>
                    <a:lnTo>
                      <a:pt x="812800" y="203200"/>
                    </a:lnTo>
                    <a:cubicBezTo>
                      <a:pt x="868909" y="203200"/>
                      <a:pt x="914400" y="157759"/>
                      <a:pt x="914400" y="101600"/>
                    </a:cubicBezTo>
                    <a:cubicBezTo>
                      <a:pt x="914400" y="45491"/>
                      <a:pt x="868909" y="0"/>
                      <a:pt x="8128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F5ECF4FC-4F98-4036-8679-C89D2F986AB3}"/>
                  </a:ext>
                </a:extLst>
              </p:cNvPr>
              <p:cNvSpPr/>
              <p:nvPr/>
            </p:nvSpPr>
            <p:spPr>
              <a:xfrm>
                <a:off x="1524000" y="381496"/>
                <a:ext cx="4673600" cy="6095999"/>
              </a:xfrm>
              <a:custGeom>
                <a:avLst/>
                <a:gdLst>
                  <a:gd name="connsiteX0" fmla="*/ 4572000 w 4673600"/>
                  <a:gd name="connsiteY0" fmla="*/ 4673599 h 6095999"/>
                  <a:gd name="connsiteX1" fmla="*/ 4470400 w 4673600"/>
                  <a:gd name="connsiteY1" fmla="*/ 4775199 h 6095999"/>
                  <a:gd name="connsiteX2" fmla="*/ 4470400 w 4673600"/>
                  <a:gd name="connsiteY2" fmla="*/ 5791199 h 6095999"/>
                  <a:gd name="connsiteX3" fmla="*/ 4368800 w 4673600"/>
                  <a:gd name="connsiteY3" fmla="*/ 5892799 h 6095999"/>
                  <a:gd name="connsiteX4" fmla="*/ 304800 w 4673600"/>
                  <a:gd name="connsiteY4" fmla="*/ 5892799 h 6095999"/>
                  <a:gd name="connsiteX5" fmla="*/ 203200 w 4673600"/>
                  <a:gd name="connsiteY5" fmla="*/ 5791199 h 6095999"/>
                  <a:gd name="connsiteX6" fmla="*/ 203200 w 4673600"/>
                  <a:gd name="connsiteY6" fmla="*/ 304801 h 6095999"/>
                  <a:gd name="connsiteX7" fmla="*/ 304800 w 4673600"/>
                  <a:gd name="connsiteY7" fmla="*/ 203200 h 6095999"/>
                  <a:gd name="connsiteX8" fmla="*/ 4368800 w 4673600"/>
                  <a:gd name="connsiteY8" fmla="*/ 203200 h 6095999"/>
                  <a:gd name="connsiteX9" fmla="*/ 4470400 w 4673600"/>
                  <a:gd name="connsiteY9" fmla="*/ 304801 h 6095999"/>
                  <a:gd name="connsiteX10" fmla="*/ 4470400 w 4673600"/>
                  <a:gd name="connsiteY10" fmla="*/ 2212873 h 6095999"/>
                  <a:gd name="connsiteX11" fmla="*/ 4572000 w 4673600"/>
                  <a:gd name="connsiteY11" fmla="*/ 2314473 h 6095999"/>
                  <a:gd name="connsiteX12" fmla="*/ 4673600 w 4673600"/>
                  <a:gd name="connsiteY12" fmla="*/ 2212873 h 6095999"/>
                  <a:gd name="connsiteX13" fmla="*/ 4673600 w 4673600"/>
                  <a:gd name="connsiteY13" fmla="*/ 304801 h 6095999"/>
                  <a:gd name="connsiteX14" fmla="*/ 4368800 w 4673600"/>
                  <a:gd name="connsiteY14" fmla="*/ 0 h 6095999"/>
                  <a:gd name="connsiteX15" fmla="*/ 304800 w 4673600"/>
                  <a:gd name="connsiteY15" fmla="*/ 0 h 6095999"/>
                  <a:gd name="connsiteX16" fmla="*/ 0 w 4673600"/>
                  <a:gd name="connsiteY16" fmla="*/ 304801 h 6095999"/>
                  <a:gd name="connsiteX17" fmla="*/ 0 w 4673600"/>
                  <a:gd name="connsiteY17" fmla="*/ 5791199 h 6095999"/>
                  <a:gd name="connsiteX18" fmla="*/ 304800 w 4673600"/>
                  <a:gd name="connsiteY18" fmla="*/ 6095999 h 6095999"/>
                  <a:gd name="connsiteX19" fmla="*/ 4368800 w 4673600"/>
                  <a:gd name="connsiteY19" fmla="*/ 6095999 h 6095999"/>
                  <a:gd name="connsiteX20" fmla="*/ 4673600 w 4673600"/>
                  <a:gd name="connsiteY20" fmla="*/ 5791199 h 6095999"/>
                  <a:gd name="connsiteX21" fmla="*/ 4673600 w 4673600"/>
                  <a:gd name="connsiteY21" fmla="*/ 4775199 h 6095999"/>
                  <a:gd name="connsiteX22" fmla="*/ 4572000 w 4673600"/>
                  <a:gd name="connsiteY22" fmla="*/ 4673599 h 6095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73600" h="6095999">
                    <a:moveTo>
                      <a:pt x="4572000" y="4673599"/>
                    </a:moveTo>
                    <a:cubicBezTo>
                      <a:pt x="4515892" y="4673599"/>
                      <a:pt x="4470400" y="4719091"/>
                      <a:pt x="4470400" y="4775199"/>
                    </a:cubicBezTo>
                    <a:lnTo>
                      <a:pt x="4470400" y="5791199"/>
                    </a:lnTo>
                    <a:cubicBezTo>
                      <a:pt x="4470400" y="5847359"/>
                      <a:pt x="4424909" y="5892799"/>
                      <a:pt x="4368800" y="5892799"/>
                    </a:cubicBezTo>
                    <a:lnTo>
                      <a:pt x="304800" y="5892799"/>
                    </a:lnTo>
                    <a:cubicBezTo>
                      <a:pt x="248691" y="5892799"/>
                      <a:pt x="203200" y="5847359"/>
                      <a:pt x="203200" y="5791199"/>
                    </a:cubicBezTo>
                    <a:lnTo>
                      <a:pt x="203200" y="304801"/>
                    </a:lnTo>
                    <a:cubicBezTo>
                      <a:pt x="203200" y="248692"/>
                      <a:pt x="248691" y="203200"/>
                      <a:pt x="304800" y="203200"/>
                    </a:cubicBezTo>
                    <a:lnTo>
                      <a:pt x="4368800" y="203200"/>
                    </a:lnTo>
                    <a:cubicBezTo>
                      <a:pt x="4424909" y="203200"/>
                      <a:pt x="4470400" y="248692"/>
                      <a:pt x="4470400" y="304801"/>
                    </a:cubicBezTo>
                    <a:lnTo>
                      <a:pt x="4470400" y="2212873"/>
                    </a:lnTo>
                    <a:cubicBezTo>
                      <a:pt x="4470400" y="2268981"/>
                      <a:pt x="4515892" y="2314473"/>
                      <a:pt x="4572000" y="2314473"/>
                    </a:cubicBezTo>
                    <a:cubicBezTo>
                      <a:pt x="4628109" y="2314473"/>
                      <a:pt x="4673600" y="2268981"/>
                      <a:pt x="4673600" y="2212873"/>
                    </a:cubicBezTo>
                    <a:lnTo>
                      <a:pt x="4673600" y="304801"/>
                    </a:lnTo>
                    <a:cubicBezTo>
                      <a:pt x="4673600" y="136476"/>
                      <a:pt x="4537126" y="0"/>
                      <a:pt x="4368800" y="0"/>
                    </a:cubicBezTo>
                    <a:lnTo>
                      <a:pt x="304800" y="0"/>
                    </a:lnTo>
                    <a:cubicBezTo>
                      <a:pt x="136475" y="0"/>
                      <a:pt x="0" y="136476"/>
                      <a:pt x="0" y="304801"/>
                    </a:cubicBezTo>
                    <a:lnTo>
                      <a:pt x="0" y="5791199"/>
                    </a:lnTo>
                    <a:cubicBezTo>
                      <a:pt x="0" y="5959576"/>
                      <a:pt x="136475" y="6095999"/>
                      <a:pt x="304800" y="6095999"/>
                    </a:cubicBezTo>
                    <a:lnTo>
                      <a:pt x="4368800" y="6095999"/>
                    </a:lnTo>
                    <a:cubicBezTo>
                      <a:pt x="4537126" y="6095999"/>
                      <a:pt x="4673600" y="5959576"/>
                      <a:pt x="4673600" y="5791199"/>
                    </a:cubicBezTo>
                    <a:lnTo>
                      <a:pt x="4673600" y="4775199"/>
                    </a:lnTo>
                    <a:cubicBezTo>
                      <a:pt x="4673600" y="4719091"/>
                      <a:pt x="4628109" y="4673599"/>
                      <a:pt x="4572000" y="4673599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9627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3CBF4-8B1D-4C57-9A6D-5BDF1E603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CONFLICT RESOLUTION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F87D8E-CF0D-477F-A10C-58EE102ED9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Conflict Resolution Model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AA9C76C-A82E-4432-8D61-6732B405A962}"/>
              </a:ext>
            </a:extLst>
          </p:cNvPr>
          <p:cNvGrpSpPr>
            <a:grpSpLocks noChangeAspect="1"/>
          </p:cNvGrpSpPr>
          <p:nvPr/>
        </p:nvGrpSpPr>
        <p:grpSpPr>
          <a:xfrm>
            <a:off x="792574" y="549000"/>
            <a:ext cx="7558853" cy="5760000"/>
            <a:chOff x="736600" y="900694"/>
            <a:chExt cx="7558853" cy="5760000"/>
          </a:xfrm>
        </p:grpSpPr>
        <p:sp>
          <p:nvSpPr>
            <p:cNvPr id="31" name="Rectangle 7">
              <a:extLst>
                <a:ext uri="{FF2B5EF4-FFF2-40B4-BE49-F238E27FC236}">
                  <a16:creationId xmlns:a16="http://schemas.microsoft.com/office/drawing/2014/main" id="{2A9D0029-DB08-41BC-AB21-33AFF8134C43}"/>
                </a:ext>
              </a:extLst>
            </p:cNvPr>
            <p:cNvSpPr/>
            <p:nvPr/>
          </p:nvSpPr>
          <p:spPr bwMode="auto">
            <a:xfrm>
              <a:off x="3229283" y="5961264"/>
              <a:ext cx="187125" cy="213225"/>
            </a:xfrm>
            <a:custGeom>
              <a:avLst/>
              <a:gdLst>
                <a:gd name="connsiteX0" fmla="*/ 0 w 169070"/>
                <a:gd name="connsiteY0" fmla="*/ 0 h 208454"/>
                <a:gd name="connsiteX1" fmla="*/ 169070 w 169070"/>
                <a:gd name="connsiteY1" fmla="*/ 0 h 208454"/>
                <a:gd name="connsiteX2" fmla="*/ 169070 w 169070"/>
                <a:gd name="connsiteY2" fmla="*/ 208454 h 208454"/>
                <a:gd name="connsiteX3" fmla="*/ 0 w 169070"/>
                <a:gd name="connsiteY3" fmla="*/ 208454 h 208454"/>
                <a:gd name="connsiteX4" fmla="*/ 0 w 169070"/>
                <a:gd name="connsiteY4" fmla="*/ 0 h 208454"/>
                <a:gd name="connsiteX0" fmla="*/ 3079 w 172149"/>
                <a:gd name="connsiteY0" fmla="*/ 0 h 208454"/>
                <a:gd name="connsiteX1" fmla="*/ 172149 w 172149"/>
                <a:gd name="connsiteY1" fmla="*/ 0 h 208454"/>
                <a:gd name="connsiteX2" fmla="*/ 172149 w 172149"/>
                <a:gd name="connsiteY2" fmla="*/ 208454 h 208454"/>
                <a:gd name="connsiteX3" fmla="*/ 3079 w 172149"/>
                <a:gd name="connsiteY3" fmla="*/ 208454 h 208454"/>
                <a:gd name="connsiteX4" fmla="*/ 0 w 172149"/>
                <a:gd name="connsiteY4" fmla="*/ 120351 h 208454"/>
                <a:gd name="connsiteX5" fmla="*/ 3079 w 172149"/>
                <a:gd name="connsiteY5" fmla="*/ 0 h 208454"/>
                <a:gd name="connsiteX0" fmla="*/ 19748 w 188818"/>
                <a:gd name="connsiteY0" fmla="*/ 0 h 208454"/>
                <a:gd name="connsiteX1" fmla="*/ 188818 w 188818"/>
                <a:gd name="connsiteY1" fmla="*/ 0 h 208454"/>
                <a:gd name="connsiteX2" fmla="*/ 188818 w 188818"/>
                <a:gd name="connsiteY2" fmla="*/ 208454 h 208454"/>
                <a:gd name="connsiteX3" fmla="*/ 19748 w 188818"/>
                <a:gd name="connsiteY3" fmla="*/ 208454 h 208454"/>
                <a:gd name="connsiteX4" fmla="*/ 0 w 188818"/>
                <a:gd name="connsiteY4" fmla="*/ 103683 h 208454"/>
                <a:gd name="connsiteX5" fmla="*/ 19748 w 188818"/>
                <a:gd name="connsiteY5" fmla="*/ 0 h 208454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19748 w 188818"/>
                <a:gd name="connsiteY4" fmla="*/ 208454 h 208458"/>
                <a:gd name="connsiteX5" fmla="*/ 0 w 188818"/>
                <a:gd name="connsiteY5" fmla="*/ 103683 h 208458"/>
                <a:gd name="connsiteX6" fmla="*/ 19748 w 188818"/>
                <a:gd name="connsiteY6" fmla="*/ 0 h 208458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0 w 188818"/>
                <a:gd name="connsiteY4" fmla="*/ 103683 h 208458"/>
                <a:gd name="connsiteX5" fmla="*/ 19748 w 188818"/>
                <a:gd name="connsiteY5" fmla="*/ 0 h 208458"/>
                <a:gd name="connsiteX0" fmla="*/ 20057 w 189127"/>
                <a:gd name="connsiteY0" fmla="*/ 0 h 208458"/>
                <a:gd name="connsiteX1" fmla="*/ 189127 w 189127"/>
                <a:gd name="connsiteY1" fmla="*/ 0 h 208458"/>
                <a:gd name="connsiteX2" fmla="*/ 189127 w 189127"/>
                <a:gd name="connsiteY2" fmla="*/ 208454 h 208458"/>
                <a:gd name="connsiteX3" fmla="*/ 97941 w 189127"/>
                <a:gd name="connsiteY3" fmla="*/ 208458 h 208458"/>
                <a:gd name="connsiteX4" fmla="*/ 309 w 189127"/>
                <a:gd name="connsiteY4" fmla="*/ 103683 h 208458"/>
                <a:gd name="connsiteX5" fmla="*/ 20057 w 189127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189504 w 189504"/>
                <a:gd name="connsiteY2" fmla="*/ 208454 h 208458"/>
                <a:gd name="connsiteX3" fmla="*/ 98318 w 189504"/>
                <a:gd name="connsiteY3" fmla="*/ 208458 h 208458"/>
                <a:gd name="connsiteX4" fmla="*/ 686 w 189504"/>
                <a:gd name="connsiteY4" fmla="*/ 103683 h 208458"/>
                <a:gd name="connsiteX5" fmla="*/ 20434 w 189504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98318 w 189504"/>
                <a:gd name="connsiteY2" fmla="*/ 208458 h 208458"/>
                <a:gd name="connsiteX3" fmla="*/ 686 w 189504"/>
                <a:gd name="connsiteY3" fmla="*/ 103683 h 208458"/>
                <a:gd name="connsiteX4" fmla="*/ 20434 w 189504"/>
                <a:gd name="connsiteY4" fmla="*/ 0 h 208458"/>
                <a:gd name="connsiteX0" fmla="*/ 686 w 189504"/>
                <a:gd name="connsiteY0" fmla="*/ 105987 h 210762"/>
                <a:gd name="connsiteX1" fmla="*/ 189504 w 189504"/>
                <a:gd name="connsiteY1" fmla="*/ 2304 h 210762"/>
                <a:gd name="connsiteX2" fmla="*/ 98318 w 189504"/>
                <a:gd name="connsiteY2" fmla="*/ 210762 h 210762"/>
                <a:gd name="connsiteX3" fmla="*/ 686 w 189504"/>
                <a:gd name="connsiteY3" fmla="*/ 105987 h 210762"/>
                <a:gd name="connsiteX0" fmla="*/ 686 w 189504"/>
                <a:gd name="connsiteY0" fmla="*/ 106540 h 211315"/>
                <a:gd name="connsiteX1" fmla="*/ 189504 w 189504"/>
                <a:gd name="connsiteY1" fmla="*/ 2857 h 211315"/>
                <a:gd name="connsiteX2" fmla="*/ 98318 w 189504"/>
                <a:gd name="connsiteY2" fmla="*/ 211315 h 211315"/>
                <a:gd name="connsiteX3" fmla="*/ 686 w 189504"/>
                <a:gd name="connsiteY3" fmla="*/ 106540 h 211315"/>
                <a:gd name="connsiteX0" fmla="*/ 686 w 189504"/>
                <a:gd name="connsiteY0" fmla="*/ 109799 h 214574"/>
                <a:gd name="connsiteX1" fmla="*/ 189504 w 189504"/>
                <a:gd name="connsiteY1" fmla="*/ 6116 h 214574"/>
                <a:gd name="connsiteX2" fmla="*/ 98318 w 189504"/>
                <a:gd name="connsiteY2" fmla="*/ 214574 h 214574"/>
                <a:gd name="connsiteX3" fmla="*/ 686 w 189504"/>
                <a:gd name="connsiteY3" fmla="*/ 109799 h 214574"/>
                <a:gd name="connsiteX0" fmla="*/ 1862 w 190680"/>
                <a:gd name="connsiteY0" fmla="*/ 109799 h 214574"/>
                <a:gd name="connsiteX1" fmla="*/ 190680 w 190680"/>
                <a:gd name="connsiteY1" fmla="*/ 6116 h 214574"/>
                <a:gd name="connsiteX2" fmla="*/ 99494 w 190680"/>
                <a:gd name="connsiteY2" fmla="*/ 214574 h 214574"/>
                <a:gd name="connsiteX3" fmla="*/ 1862 w 190680"/>
                <a:gd name="connsiteY3" fmla="*/ 109799 h 214574"/>
                <a:gd name="connsiteX0" fmla="*/ 1862 w 190680"/>
                <a:gd name="connsiteY0" fmla="*/ 106301 h 211076"/>
                <a:gd name="connsiteX1" fmla="*/ 190680 w 190680"/>
                <a:gd name="connsiteY1" fmla="*/ 2618 h 211076"/>
                <a:gd name="connsiteX2" fmla="*/ 99494 w 190680"/>
                <a:gd name="connsiteY2" fmla="*/ 211076 h 211076"/>
                <a:gd name="connsiteX3" fmla="*/ 1862 w 190680"/>
                <a:gd name="connsiteY3" fmla="*/ 106301 h 211076"/>
                <a:gd name="connsiteX0" fmla="*/ 2479 w 179391"/>
                <a:gd name="connsiteY0" fmla="*/ 87386 h 213592"/>
                <a:gd name="connsiteX1" fmla="*/ 179391 w 179391"/>
                <a:gd name="connsiteY1" fmla="*/ 5134 h 213592"/>
                <a:gd name="connsiteX2" fmla="*/ 88205 w 179391"/>
                <a:gd name="connsiteY2" fmla="*/ 213592 h 213592"/>
                <a:gd name="connsiteX3" fmla="*/ 2479 w 179391"/>
                <a:gd name="connsiteY3" fmla="*/ 87386 h 213592"/>
                <a:gd name="connsiteX0" fmla="*/ 6866 w 183778"/>
                <a:gd name="connsiteY0" fmla="*/ 87386 h 213592"/>
                <a:gd name="connsiteX1" fmla="*/ 183778 w 183778"/>
                <a:gd name="connsiteY1" fmla="*/ 5134 h 213592"/>
                <a:gd name="connsiteX2" fmla="*/ 92592 w 183778"/>
                <a:gd name="connsiteY2" fmla="*/ 213592 h 213592"/>
                <a:gd name="connsiteX3" fmla="*/ 6866 w 183778"/>
                <a:gd name="connsiteY3" fmla="*/ 87386 h 213592"/>
                <a:gd name="connsiteX0" fmla="*/ 7955 w 184867"/>
                <a:gd name="connsiteY0" fmla="*/ 87386 h 213592"/>
                <a:gd name="connsiteX1" fmla="*/ 184867 w 184867"/>
                <a:gd name="connsiteY1" fmla="*/ 5134 h 213592"/>
                <a:gd name="connsiteX2" fmla="*/ 93681 w 184867"/>
                <a:gd name="connsiteY2" fmla="*/ 213592 h 213592"/>
                <a:gd name="connsiteX3" fmla="*/ 7955 w 184867"/>
                <a:gd name="connsiteY3" fmla="*/ 87386 h 213592"/>
                <a:gd name="connsiteX0" fmla="*/ 7331 w 189005"/>
                <a:gd name="connsiteY0" fmla="*/ 87386 h 213592"/>
                <a:gd name="connsiteX1" fmla="*/ 189005 w 189005"/>
                <a:gd name="connsiteY1" fmla="*/ 5134 h 213592"/>
                <a:gd name="connsiteX2" fmla="*/ 97819 w 189005"/>
                <a:gd name="connsiteY2" fmla="*/ 213592 h 213592"/>
                <a:gd name="connsiteX3" fmla="*/ 7331 w 189005"/>
                <a:gd name="connsiteY3" fmla="*/ 87386 h 213592"/>
                <a:gd name="connsiteX0" fmla="*/ 5451 w 187125"/>
                <a:gd name="connsiteY0" fmla="*/ 87386 h 213592"/>
                <a:gd name="connsiteX1" fmla="*/ 187125 w 187125"/>
                <a:gd name="connsiteY1" fmla="*/ 5134 h 213592"/>
                <a:gd name="connsiteX2" fmla="*/ 95939 w 187125"/>
                <a:gd name="connsiteY2" fmla="*/ 213592 h 213592"/>
                <a:gd name="connsiteX3" fmla="*/ 5451 w 187125"/>
                <a:gd name="connsiteY3" fmla="*/ 87386 h 213592"/>
                <a:gd name="connsiteX0" fmla="*/ 5451 w 187125"/>
                <a:gd name="connsiteY0" fmla="*/ 87019 h 213225"/>
                <a:gd name="connsiteX1" fmla="*/ 187125 w 187125"/>
                <a:gd name="connsiteY1" fmla="*/ 4767 h 213225"/>
                <a:gd name="connsiteX2" fmla="*/ 95939 w 187125"/>
                <a:gd name="connsiteY2" fmla="*/ 213225 h 213225"/>
                <a:gd name="connsiteX3" fmla="*/ 5451 w 187125"/>
                <a:gd name="connsiteY3" fmla="*/ 87019 h 21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125" h="213225">
                  <a:moveTo>
                    <a:pt x="5451" y="87019"/>
                  </a:moveTo>
                  <a:cubicBezTo>
                    <a:pt x="49224" y="-7256"/>
                    <a:pt x="82747" y="-5552"/>
                    <a:pt x="187125" y="4767"/>
                  </a:cubicBezTo>
                  <a:lnTo>
                    <a:pt x="95939" y="213225"/>
                  </a:lnTo>
                  <a:cubicBezTo>
                    <a:pt x="11008" y="204493"/>
                    <a:pt x="-12011" y="145756"/>
                    <a:pt x="5451" y="8701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7">
              <a:extLst>
                <a:ext uri="{FF2B5EF4-FFF2-40B4-BE49-F238E27FC236}">
                  <a16:creationId xmlns:a16="http://schemas.microsoft.com/office/drawing/2014/main" id="{38A142BF-3C6A-44FB-B568-EA52382A0AED}"/>
                </a:ext>
              </a:extLst>
            </p:cNvPr>
            <p:cNvSpPr/>
            <p:nvPr/>
          </p:nvSpPr>
          <p:spPr bwMode="auto">
            <a:xfrm>
              <a:off x="4320614" y="5150665"/>
              <a:ext cx="169070" cy="208454"/>
            </a:xfrm>
            <a:custGeom>
              <a:avLst/>
              <a:gdLst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69070 w 170181"/>
                <a:gd name="connsiteY2" fmla="*/ 111919 h 208046"/>
                <a:gd name="connsiteX3" fmla="*/ 170181 w 170181"/>
                <a:gd name="connsiteY3" fmla="*/ 208046 h 208046"/>
                <a:gd name="connsiteX4" fmla="*/ 0 w 170181"/>
                <a:gd name="connsiteY4" fmla="*/ 208046 h 208046"/>
                <a:gd name="connsiteX5" fmla="*/ 0 w 170181"/>
                <a:gd name="connsiteY5" fmla="*/ 0 h 208046"/>
                <a:gd name="connsiteX0" fmla="*/ 0 w 170181"/>
                <a:gd name="connsiteY0" fmla="*/ 0 h 208046"/>
                <a:gd name="connsiteX1" fmla="*/ 169070 w 170181"/>
                <a:gd name="connsiteY1" fmla="*/ 111919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69070"/>
                <a:gd name="connsiteY0" fmla="*/ 0 h 210824"/>
                <a:gd name="connsiteX1" fmla="*/ 169070 w 169070"/>
                <a:gd name="connsiteY1" fmla="*/ 111919 h 210824"/>
                <a:gd name="connsiteX2" fmla="*/ 0 w 169070"/>
                <a:gd name="connsiteY2" fmla="*/ 208046 h 210824"/>
                <a:gd name="connsiteX3" fmla="*/ 0 w 169070"/>
                <a:gd name="connsiteY3" fmla="*/ 0 h 210824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304 h 212477"/>
                <a:gd name="connsiteX1" fmla="*/ 169070 w 169184"/>
                <a:gd name="connsiteY1" fmla="*/ 112223 h 212477"/>
                <a:gd name="connsiteX2" fmla="*/ 0 w 169184"/>
                <a:gd name="connsiteY2" fmla="*/ 208350 h 212477"/>
                <a:gd name="connsiteX3" fmla="*/ 0 w 169184"/>
                <a:gd name="connsiteY3" fmla="*/ 304 h 212477"/>
                <a:gd name="connsiteX0" fmla="*/ 0 w 169099"/>
                <a:gd name="connsiteY0" fmla="*/ 304 h 212477"/>
                <a:gd name="connsiteX1" fmla="*/ 169070 w 169099"/>
                <a:gd name="connsiteY1" fmla="*/ 112223 h 212477"/>
                <a:gd name="connsiteX2" fmla="*/ 0 w 169099"/>
                <a:gd name="connsiteY2" fmla="*/ 208350 h 212477"/>
                <a:gd name="connsiteX3" fmla="*/ 0 w 169099"/>
                <a:gd name="connsiteY3" fmla="*/ 304 h 212477"/>
                <a:gd name="connsiteX0" fmla="*/ 0 w 169070"/>
                <a:gd name="connsiteY0" fmla="*/ 304 h 212767"/>
                <a:gd name="connsiteX1" fmla="*/ 169070 w 169070"/>
                <a:gd name="connsiteY1" fmla="*/ 112223 h 212767"/>
                <a:gd name="connsiteX2" fmla="*/ 0 w 169070"/>
                <a:gd name="connsiteY2" fmla="*/ 208350 h 212767"/>
                <a:gd name="connsiteX3" fmla="*/ 0 w 169070"/>
                <a:gd name="connsiteY3" fmla="*/ 304 h 212767"/>
                <a:gd name="connsiteX0" fmla="*/ 0 w 169070"/>
                <a:gd name="connsiteY0" fmla="*/ 304 h 214103"/>
                <a:gd name="connsiteX1" fmla="*/ 169070 w 169070"/>
                <a:gd name="connsiteY1" fmla="*/ 112223 h 214103"/>
                <a:gd name="connsiteX2" fmla="*/ 0 w 169070"/>
                <a:gd name="connsiteY2" fmla="*/ 208350 h 214103"/>
                <a:gd name="connsiteX3" fmla="*/ 0 w 169070"/>
                <a:gd name="connsiteY3" fmla="*/ 304 h 214103"/>
                <a:gd name="connsiteX0" fmla="*/ 0 w 169070"/>
                <a:gd name="connsiteY0" fmla="*/ 304 h 209148"/>
                <a:gd name="connsiteX1" fmla="*/ 169070 w 169070"/>
                <a:gd name="connsiteY1" fmla="*/ 112223 h 209148"/>
                <a:gd name="connsiteX2" fmla="*/ 0 w 169070"/>
                <a:gd name="connsiteY2" fmla="*/ 208350 h 209148"/>
                <a:gd name="connsiteX3" fmla="*/ 0 w 169070"/>
                <a:gd name="connsiteY3" fmla="*/ 304 h 209148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8563"/>
                <a:gd name="connsiteX1" fmla="*/ 169070 w 169070"/>
                <a:gd name="connsiteY1" fmla="*/ 112199 h 208563"/>
                <a:gd name="connsiteX2" fmla="*/ 0 w 169070"/>
                <a:gd name="connsiteY2" fmla="*/ 208326 h 208563"/>
                <a:gd name="connsiteX3" fmla="*/ 0 w 169070"/>
                <a:gd name="connsiteY3" fmla="*/ 280 h 208563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70" h="208454">
                  <a:moveTo>
                    <a:pt x="0" y="280"/>
                  </a:moveTo>
                  <a:cubicBezTo>
                    <a:pt x="108745" y="-2895"/>
                    <a:pt x="167482" y="20125"/>
                    <a:pt x="169070" y="112199"/>
                  </a:cubicBezTo>
                  <a:cubicBezTo>
                    <a:pt x="166690" y="189736"/>
                    <a:pt x="90091" y="210310"/>
                    <a:pt x="0" y="208326"/>
                  </a:cubicBezTo>
                  <a:lnTo>
                    <a:pt x="0" y="28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ectangle 7">
              <a:extLst>
                <a:ext uri="{FF2B5EF4-FFF2-40B4-BE49-F238E27FC236}">
                  <a16:creationId xmlns:a16="http://schemas.microsoft.com/office/drawing/2014/main" id="{EDFF5288-66A0-4553-BAD5-396DE75D34AC}"/>
                </a:ext>
              </a:extLst>
            </p:cNvPr>
            <p:cNvSpPr/>
            <p:nvPr/>
          </p:nvSpPr>
          <p:spPr bwMode="auto">
            <a:xfrm>
              <a:off x="3884944" y="4331235"/>
              <a:ext cx="187125" cy="213225"/>
            </a:xfrm>
            <a:custGeom>
              <a:avLst/>
              <a:gdLst>
                <a:gd name="connsiteX0" fmla="*/ 0 w 169070"/>
                <a:gd name="connsiteY0" fmla="*/ 0 h 208454"/>
                <a:gd name="connsiteX1" fmla="*/ 169070 w 169070"/>
                <a:gd name="connsiteY1" fmla="*/ 0 h 208454"/>
                <a:gd name="connsiteX2" fmla="*/ 169070 w 169070"/>
                <a:gd name="connsiteY2" fmla="*/ 208454 h 208454"/>
                <a:gd name="connsiteX3" fmla="*/ 0 w 169070"/>
                <a:gd name="connsiteY3" fmla="*/ 208454 h 208454"/>
                <a:gd name="connsiteX4" fmla="*/ 0 w 169070"/>
                <a:gd name="connsiteY4" fmla="*/ 0 h 208454"/>
                <a:gd name="connsiteX0" fmla="*/ 3079 w 172149"/>
                <a:gd name="connsiteY0" fmla="*/ 0 h 208454"/>
                <a:gd name="connsiteX1" fmla="*/ 172149 w 172149"/>
                <a:gd name="connsiteY1" fmla="*/ 0 h 208454"/>
                <a:gd name="connsiteX2" fmla="*/ 172149 w 172149"/>
                <a:gd name="connsiteY2" fmla="*/ 208454 h 208454"/>
                <a:gd name="connsiteX3" fmla="*/ 3079 w 172149"/>
                <a:gd name="connsiteY3" fmla="*/ 208454 h 208454"/>
                <a:gd name="connsiteX4" fmla="*/ 0 w 172149"/>
                <a:gd name="connsiteY4" fmla="*/ 120351 h 208454"/>
                <a:gd name="connsiteX5" fmla="*/ 3079 w 172149"/>
                <a:gd name="connsiteY5" fmla="*/ 0 h 208454"/>
                <a:gd name="connsiteX0" fmla="*/ 19748 w 188818"/>
                <a:gd name="connsiteY0" fmla="*/ 0 h 208454"/>
                <a:gd name="connsiteX1" fmla="*/ 188818 w 188818"/>
                <a:gd name="connsiteY1" fmla="*/ 0 h 208454"/>
                <a:gd name="connsiteX2" fmla="*/ 188818 w 188818"/>
                <a:gd name="connsiteY2" fmla="*/ 208454 h 208454"/>
                <a:gd name="connsiteX3" fmla="*/ 19748 w 188818"/>
                <a:gd name="connsiteY3" fmla="*/ 208454 h 208454"/>
                <a:gd name="connsiteX4" fmla="*/ 0 w 188818"/>
                <a:gd name="connsiteY4" fmla="*/ 103683 h 208454"/>
                <a:gd name="connsiteX5" fmla="*/ 19748 w 188818"/>
                <a:gd name="connsiteY5" fmla="*/ 0 h 208454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19748 w 188818"/>
                <a:gd name="connsiteY4" fmla="*/ 208454 h 208458"/>
                <a:gd name="connsiteX5" fmla="*/ 0 w 188818"/>
                <a:gd name="connsiteY5" fmla="*/ 103683 h 208458"/>
                <a:gd name="connsiteX6" fmla="*/ 19748 w 188818"/>
                <a:gd name="connsiteY6" fmla="*/ 0 h 208458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0 w 188818"/>
                <a:gd name="connsiteY4" fmla="*/ 103683 h 208458"/>
                <a:gd name="connsiteX5" fmla="*/ 19748 w 188818"/>
                <a:gd name="connsiteY5" fmla="*/ 0 h 208458"/>
                <a:gd name="connsiteX0" fmla="*/ 20057 w 189127"/>
                <a:gd name="connsiteY0" fmla="*/ 0 h 208458"/>
                <a:gd name="connsiteX1" fmla="*/ 189127 w 189127"/>
                <a:gd name="connsiteY1" fmla="*/ 0 h 208458"/>
                <a:gd name="connsiteX2" fmla="*/ 189127 w 189127"/>
                <a:gd name="connsiteY2" fmla="*/ 208454 h 208458"/>
                <a:gd name="connsiteX3" fmla="*/ 97941 w 189127"/>
                <a:gd name="connsiteY3" fmla="*/ 208458 h 208458"/>
                <a:gd name="connsiteX4" fmla="*/ 309 w 189127"/>
                <a:gd name="connsiteY4" fmla="*/ 103683 h 208458"/>
                <a:gd name="connsiteX5" fmla="*/ 20057 w 189127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189504 w 189504"/>
                <a:gd name="connsiteY2" fmla="*/ 208454 h 208458"/>
                <a:gd name="connsiteX3" fmla="*/ 98318 w 189504"/>
                <a:gd name="connsiteY3" fmla="*/ 208458 h 208458"/>
                <a:gd name="connsiteX4" fmla="*/ 686 w 189504"/>
                <a:gd name="connsiteY4" fmla="*/ 103683 h 208458"/>
                <a:gd name="connsiteX5" fmla="*/ 20434 w 189504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98318 w 189504"/>
                <a:gd name="connsiteY2" fmla="*/ 208458 h 208458"/>
                <a:gd name="connsiteX3" fmla="*/ 686 w 189504"/>
                <a:gd name="connsiteY3" fmla="*/ 103683 h 208458"/>
                <a:gd name="connsiteX4" fmla="*/ 20434 w 189504"/>
                <a:gd name="connsiteY4" fmla="*/ 0 h 208458"/>
                <a:gd name="connsiteX0" fmla="*/ 686 w 189504"/>
                <a:gd name="connsiteY0" fmla="*/ 105987 h 210762"/>
                <a:gd name="connsiteX1" fmla="*/ 189504 w 189504"/>
                <a:gd name="connsiteY1" fmla="*/ 2304 h 210762"/>
                <a:gd name="connsiteX2" fmla="*/ 98318 w 189504"/>
                <a:gd name="connsiteY2" fmla="*/ 210762 h 210762"/>
                <a:gd name="connsiteX3" fmla="*/ 686 w 189504"/>
                <a:gd name="connsiteY3" fmla="*/ 105987 h 210762"/>
                <a:gd name="connsiteX0" fmla="*/ 686 w 189504"/>
                <a:gd name="connsiteY0" fmla="*/ 106540 h 211315"/>
                <a:gd name="connsiteX1" fmla="*/ 189504 w 189504"/>
                <a:gd name="connsiteY1" fmla="*/ 2857 h 211315"/>
                <a:gd name="connsiteX2" fmla="*/ 98318 w 189504"/>
                <a:gd name="connsiteY2" fmla="*/ 211315 h 211315"/>
                <a:gd name="connsiteX3" fmla="*/ 686 w 189504"/>
                <a:gd name="connsiteY3" fmla="*/ 106540 h 211315"/>
                <a:gd name="connsiteX0" fmla="*/ 686 w 189504"/>
                <a:gd name="connsiteY0" fmla="*/ 109799 h 214574"/>
                <a:gd name="connsiteX1" fmla="*/ 189504 w 189504"/>
                <a:gd name="connsiteY1" fmla="*/ 6116 h 214574"/>
                <a:gd name="connsiteX2" fmla="*/ 98318 w 189504"/>
                <a:gd name="connsiteY2" fmla="*/ 214574 h 214574"/>
                <a:gd name="connsiteX3" fmla="*/ 686 w 189504"/>
                <a:gd name="connsiteY3" fmla="*/ 109799 h 214574"/>
                <a:gd name="connsiteX0" fmla="*/ 1862 w 190680"/>
                <a:gd name="connsiteY0" fmla="*/ 109799 h 214574"/>
                <a:gd name="connsiteX1" fmla="*/ 190680 w 190680"/>
                <a:gd name="connsiteY1" fmla="*/ 6116 h 214574"/>
                <a:gd name="connsiteX2" fmla="*/ 99494 w 190680"/>
                <a:gd name="connsiteY2" fmla="*/ 214574 h 214574"/>
                <a:gd name="connsiteX3" fmla="*/ 1862 w 190680"/>
                <a:gd name="connsiteY3" fmla="*/ 109799 h 214574"/>
                <a:gd name="connsiteX0" fmla="*/ 1862 w 190680"/>
                <a:gd name="connsiteY0" fmla="*/ 106301 h 211076"/>
                <a:gd name="connsiteX1" fmla="*/ 190680 w 190680"/>
                <a:gd name="connsiteY1" fmla="*/ 2618 h 211076"/>
                <a:gd name="connsiteX2" fmla="*/ 99494 w 190680"/>
                <a:gd name="connsiteY2" fmla="*/ 211076 h 211076"/>
                <a:gd name="connsiteX3" fmla="*/ 1862 w 190680"/>
                <a:gd name="connsiteY3" fmla="*/ 106301 h 211076"/>
                <a:gd name="connsiteX0" fmla="*/ 2479 w 179391"/>
                <a:gd name="connsiteY0" fmla="*/ 87386 h 213592"/>
                <a:gd name="connsiteX1" fmla="*/ 179391 w 179391"/>
                <a:gd name="connsiteY1" fmla="*/ 5134 h 213592"/>
                <a:gd name="connsiteX2" fmla="*/ 88205 w 179391"/>
                <a:gd name="connsiteY2" fmla="*/ 213592 h 213592"/>
                <a:gd name="connsiteX3" fmla="*/ 2479 w 179391"/>
                <a:gd name="connsiteY3" fmla="*/ 87386 h 213592"/>
                <a:gd name="connsiteX0" fmla="*/ 6866 w 183778"/>
                <a:gd name="connsiteY0" fmla="*/ 87386 h 213592"/>
                <a:gd name="connsiteX1" fmla="*/ 183778 w 183778"/>
                <a:gd name="connsiteY1" fmla="*/ 5134 h 213592"/>
                <a:gd name="connsiteX2" fmla="*/ 92592 w 183778"/>
                <a:gd name="connsiteY2" fmla="*/ 213592 h 213592"/>
                <a:gd name="connsiteX3" fmla="*/ 6866 w 183778"/>
                <a:gd name="connsiteY3" fmla="*/ 87386 h 213592"/>
                <a:gd name="connsiteX0" fmla="*/ 7955 w 184867"/>
                <a:gd name="connsiteY0" fmla="*/ 87386 h 213592"/>
                <a:gd name="connsiteX1" fmla="*/ 184867 w 184867"/>
                <a:gd name="connsiteY1" fmla="*/ 5134 h 213592"/>
                <a:gd name="connsiteX2" fmla="*/ 93681 w 184867"/>
                <a:gd name="connsiteY2" fmla="*/ 213592 h 213592"/>
                <a:gd name="connsiteX3" fmla="*/ 7955 w 184867"/>
                <a:gd name="connsiteY3" fmla="*/ 87386 h 213592"/>
                <a:gd name="connsiteX0" fmla="*/ 7331 w 189005"/>
                <a:gd name="connsiteY0" fmla="*/ 87386 h 213592"/>
                <a:gd name="connsiteX1" fmla="*/ 189005 w 189005"/>
                <a:gd name="connsiteY1" fmla="*/ 5134 h 213592"/>
                <a:gd name="connsiteX2" fmla="*/ 97819 w 189005"/>
                <a:gd name="connsiteY2" fmla="*/ 213592 h 213592"/>
                <a:gd name="connsiteX3" fmla="*/ 7331 w 189005"/>
                <a:gd name="connsiteY3" fmla="*/ 87386 h 213592"/>
                <a:gd name="connsiteX0" fmla="*/ 5451 w 187125"/>
                <a:gd name="connsiteY0" fmla="*/ 87386 h 213592"/>
                <a:gd name="connsiteX1" fmla="*/ 187125 w 187125"/>
                <a:gd name="connsiteY1" fmla="*/ 5134 h 213592"/>
                <a:gd name="connsiteX2" fmla="*/ 95939 w 187125"/>
                <a:gd name="connsiteY2" fmla="*/ 213592 h 213592"/>
                <a:gd name="connsiteX3" fmla="*/ 5451 w 187125"/>
                <a:gd name="connsiteY3" fmla="*/ 87386 h 213592"/>
                <a:gd name="connsiteX0" fmla="*/ 5451 w 187125"/>
                <a:gd name="connsiteY0" fmla="*/ 87019 h 213225"/>
                <a:gd name="connsiteX1" fmla="*/ 187125 w 187125"/>
                <a:gd name="connsiteY1" fmla="*/ 4767 h 213225"/>
                <a:gd name="connsiteX2" fmla="*/ 95939 w 187125"/>
                <a:gd name="connsiteY2" fmla="*/ 213225 h 213225"/>
                <a:gd name="connsiteX3" fmla="*/ 5451 w 187125"/>
                <a:gd name="connsiteY3" fmla="*/ 87019 h 21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125" h="213225">
                  <a:moveTo>
                    <a:pt x="5451" y="87019"/>
                  </a:moveTo>
                  <a:cubicBezTo>
                    <a:pt x="49224" y="-7256"/>
                    <a:pt x="82747" y="-5552"/>
                    <a:pt x="187125" y="4767"/>
                  </a:cubicBezTo>
                  <a:lnTo>
                    <a:pt x="95939" y="213225"/>
                  </a:lnTo>
                  <a:cubicBezTo>
                    <a:pt x="11008" y="204493"/>
                    <a:pt x="-12011" y="145756"/>
                    <a:pt x="5451" y="8701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7">
              <a:extLst>
                <a:ext uri="{FF2B5EF4-FFF2-40B4-BE49-F238E27FC236}">
                  <a16:creationId xmlns:a16="http://schemas.microsoft.com/office/drawing/2014/main" id="{28575B3C-122D-4D97-8306-06316678D4A3}"/>
                </a:ext>
              </a:extLst>
            </p:cNvPr>
            <p:cNvSpPr/>
            <p:nvPr/>
          </p:nvSpPr>
          <p:spPr bwMode="auto">
            <a:xfrm>
              <a:off x="4978641" y="3512105"/>
              <a:ext cx="169070" cy="208454"/>
            </a:xfrm>
            <a:custGeom>
              <a:avLst/>
              <a:gdLst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69070 w 170181"/>
                <a:gd name="connsiteY2" fmla="*/ 111919 h 208046"/>
                <a:gd name="connsiteX3" fmla="*/ 170181 w 170181"/>
                <a:gd name="connsiteY3" fmla="*/ 208046 h 208046"/>
                <a:gd name="connsiteX4" fmla="*/ 0 w 170181"/>
                <a:gd name="connsiteY4" fmla="*/ 208046 h 208046"/>
                <a:gd name="connsiteX5" fmla="*/ 0 w 170181"/>
                <a:gd name="connsiteY5" fmla="*/ 0 h 208046"/>
                <a:gd name="connsiteX0" fmla="*/ 0 w 170181"/>
                <a:gd name="connsiteY0" fmla="*/ 0 h 208046"/>
                <a:gd name="connsiteX1" fmla="*/ 169070 w 170181"/>
                <a:gd name="connsiteY1" fmla="*/ 111919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69070"/>
                <a:gd name="connsiteY0" fmla="*/ 0 h 210824"/>
                <a:gd name="connsiteX1" fmla="*/ 169070 w 169070"/>
                <a:gd name="connsiteY1" fmla="*/ 111919 h 210824"/>
                <a:gd name="connsiteX2" fmla="*/ 0 w 169070"/>
                <a:gd name="connsiteY2" fmla="*/ 208046 h 210824"/>
                <a:gd name="connsiteX3" fmla="*/ 0 w 169070"/>
                <a:gd name="connsiteY3" fmla="*/ 0 h 210824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304 h 212477"/>
                <a:gd name="connsiteX1" fmla="*/ 169070 w 169184"/>
                <a:gd name="connsiteY1" fmla="*/ 112223 h 212477"/>
                <a:gd name="connsiteX2" fmla="*/ 0 w 169184"/>
                <a:gd name="connsiteY2" fmla="*/ 208350 h 212477"/>
                <a:gd name="connsiteX3" fmla="*/ 0 w 169184"/>
                <a:gd name="connsiteY3" fmla="*/ 304 h 212477"/>
                <a:gd name="connsiteX0" fmla="*/ 0 w 169099"/>
                <a:gd name="connsiteY0" fmla="*/ 304 h 212477"/>
                <a:gd name="connsiteX1" fmla="*/ 169070 w 169099"/>
                <a:gd name="connsiteY1" fmla="*/ 112223 h 212477"/>
                <a:gd name="connsiteX2" fmla="*/ 0 w 169099"/>
                <a:gd name="connsiteY2" fmla="*/ 208350 h 212477"/>
                <a:gd name="connsiteX3" fmla="*/ 0 w 169099"/>
                <a:gd name="connsiteY3" fmla="*/ 304 h 212477"/>
                <a:gd name="connsiteX0" fmla="*/ 0 w 169070"/>
                <a:gd name="connsiteY0" fmla="*/ 304 h 212767"/>
                <a:gd name="connsiteX1" fmla="*/ 169070 w 169070"/>
                <a:gd name="connsiteY1" fmla="*/ 112223 h 212767"/>
                <a:gd name="connsiteX2" fmla="*/ 0 w 169070"/>
                <a:gd name="connsiteY2" fmla="*/ 208350 h 212767"/>
                <a:gd name="connsiteX3" fmla="*/ 0 w 169070"/>
                <a:gd name="connsiteY3" fmla="*/ 304 h 212767"/>
                <a:gd name="connsiteX0" fmla="*/ 0 w 169070"/>
                <a:gd name="connsiteY0" fmla="*/ 304 h 214103"/>
                <a:gd name="connsiteX1" fmla="*/ 169070 w 169070"/>
                <a:gd name="connsiteY1" fmla="*/ 112223 h 214103"/>
                <a:gd name="connsiteX2" fmla="*/ 0 w 169070"/>
                <a:gd name="connsiteY2" fmla="*/ 208350 h 214103"/>
                <a:gd name="connsiteX3" fmla="*/ 0 w 169070"/>
                <a:gd name="connsiteY3" fmla="*/ 304 h 214103"/>
                <a:gd name="connsiteX0" fmla="*/ 0 w 169070"/>
                <a:gd name="connsiteY0" fmla="*/ 304 h 209148"/>
                <a:gd name="connsiteX1" fmla="*/ 169070 w 169070"/>
                <a:gd name="connsiteY1" fmla="*/ 112223 h 209148"/>
                <a:gd name="connsiteX2" fmla="*/ 0 w 169070"/>
                <a:gd name="connsiteY2" fmla="*/ 208350 h 209148"/>
                <a:gd name="connsiteX3" fmla="*/ 0 w 169070"/>
                <a:gd name="connsiteY3" fmla="*/ 304 h 209148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8563"/>
                <a:gd name="connsiteX1" fmla="*/ 169070 w 169070"/>
                <a:gd name="connsiteY1" fmla="*/ 112199 h 208563"/>
                <a:gd name="connsiteX2" fmla="*/ 0 w 169070"/>
                <a:gd name="connsiteY2" fmla="*/ 208326 h 208563"/>
                <a:gd name="connsiteX3" fmla="*/ 0 w 169070"/>
                <a:gd name="connsiteY3" fmla="*/ 280 h 208563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70" h="208454">
                  <a:moveTo>
                    <a:pt x="0" y="280"/>
                  </a:moveTo>
                  <a:cubicBezTo>
                    <a:pt x="108745" y="-2895"/>
                    <a:pt x="167482" y="20125"/>
                    <a:pt x="169070" y="112199"/>
                  </a:cubicBezTo>
                  <a:cubicBezTo>
                    <a:pt x="166690" y="189736"/>
                    <a:pt x="90091" y="210310"/>
                    <a:pt x="0" y="208326"/>
                  </a:cubicBezTo>
                  <a:lnTo>
                    <a:pt x="0" y="28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7">
              <a:extLst>
                <a:ext uri="{FF2B5EF4-FFF2-40B4-BE49-F238E27FC236}">
                  <a16:creationId xmlns:a16="http://schemas.microsoft.com/office/drawing/2014/main" id="{0A794298-AEE4-4DF8-9E42-641C415F489A}"/>
                </a:ext>
              </a:extLst>
            </p:cNvPr>
            <p:cNvSpPr/>
            <p:nvPr/>
          </p:nvSpPr>
          <p:spPr bwMode="auto">
            <a:xfrm>
              <a:off x="5662862" y="1875926"/>
              <a:ext cx="169070" cy="208454"/>
            </a:xfrm>
            <a:custGeom>
              <a:avLst/>
              <a:gdLst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70181"/>
                <a:gd name="connsiteY0" fmla="*/ 0 h 208046"/>
                <a:gd name="connsiteX1" fmla="*/ 170181 w 170181"/>
                <a:gd name="connsiteY1" fmla="*/ 0 h 208046"/>
                <a:gd name="connsiteX2" fmla="*/ 169070 w 170181"/>
                <a:gd name="connsiteY2" fmla="*/ 111919 h 208046"/>
                <a:gd name="connsiteX3" fmla="*/ 170181 w 170181"/>
                <a:gd name="connsiteY3" fmla="*/ 208046 h 208046"/>
                <a:gd name="connsiteX4" fmla="*/ 0 w 170181"/>
                <a:gd name="connsiteY4" fmla="*/ 208046 h 208046"/>
                <a:gd name="connsiteX5" fmla="*/ 0 w 170181"/>
                <a:gd name="connsiteY5" fmla="*/ 0 h 208046"/>
                <a:gd name="connsiteX0" fmla="*/ 0 w 170181"/>
                <a:gd name="connsiteY0" fmla="*/ 0 h 208046"/>
                <a:gd name="connsiteX1" fmla="*/ 169070 w 170181"/>
                <a:gd name="connsiteY1" fmla="*/ 111919 h 208046"/>
                <a:gd name="connsiteX2" fmla="*/ 170181 w 170181"/>
                <a:gd name="connsiteY2" fmla="*/ 208046 h 208046"/>
                <a:gd name="connsiteX3" fmla="*/ 0 w 170181"/>
                <a:gd name="connsiteY3" fmla="*/ 208046 h 208046"/>
                <a:gd name="connsiteX4" fmla="*/ 0 w 170181"/>
                <a:gd name="connsiteY4" fmla="*/ 0 h 208046"/>
                <a:gd name="connsiteX0" fmla="*/ 0 w 169070"/>
                <a:gd name="connsiteY0" fmla="*/ 0 h 210824"/>
                <a:gd name="connsiteX1" fmla="*/ 169070 w 169070"/>
                <a:gd name="connsiteY1" fmla="*/ 111919 h 210824"/>
                <a:gd name="connsiteX2" fmla="*/ 0 w 169070"/>
                <a:gd name="connsiteY2" fmla="*/ 208046 h 210824"/>
                <a:gd name="connsiteX3" fmla="*/ 0 w 169070"/>
                <a:gd name="connsiteY3" fmla="*/ 0 h 210824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0 h 212173"/>
                <a:gd name="connsiteX1" fmla="*/ 169070 w 169184"/>
                <a:gd name="connsiteY1" fmla="*/ 111919 h 212173"/>
                <a:gd name="connsiteX2" fmla="*/ 0 w 169184"/>
                <a:gd name="connsiteY2" fmla="*/ 208046 h 212173"/>
                <a:gd name="connsiteX3" fmla="*/ 0 w 169184"/>
                <a:gd name="connsiteY3" fmla="*/ 0 h 212173"/>
                <a:gd name="connsiteX0" fmla="*/ 0 w 169184"/>
                <a:gd name="connsiteY0" fmla="*/ 304 h 212477"/>
                <a:gd name="connsiteX1" fmla="*/ 169070 w 169184"/>
                <a:gd name="connsiteY1" fmla="*/ 112223 h 212477"/>
                <a:gd name="connsiteX2" fmla="*/ 0 w 169184"/>
                <a:gd name="connsiteY2" fmla="*/ 208350 h 212477"/>
                <a:gd name="connsiteX3" fmla="*/ 0 w 169184"/>
                <a:gd name="connsiteY3" fmla="*/ 304 h 212477"/>
                <a:gd name="connsiteX0" fmla="*/ 0 w 169099"/>
                <a:gd name="connsiteY0" fmla="*/ 304 h 212477"/>
                <a:gd name="connsiteX1" fmla="*/ 169070 w 169099"/>
                <a:gd name="connsiteY1" fmla="*/ 112223 h 212477"/>
                <a:gd name="connsiteX2" fmla="*/ 0 w 169099"/>
                <a:gd name="connsiteY2" fmla="*/ 208350 h 212477"/>
                <a:gd name="connsiteX3" fmla="*/ 0 w 169099"/>
                <a:gd name="connsiteY3" fmla="*/ 304 h 212477"/>
                <a:gd name="connsiteX0" fmla="*/ 0 w 169070"/>
                <a:gd name="connsiteY0" fmla="*/ 304 h 212767"/>
                <a:gd name="connsiteX1" fmla="*/ 169070 w 169070"/>
                <a:gd name="connsiteY1" fmla="*/ 112223 h 212767"/>
                <a:gd name="connsiteX2" fmla="*/ 0 w 169070"/>
                <a:gd name="connsiteY2" fmla="*/ 208350 h 212767"/>
                <a:gd name="connsiteX3" fmla="*/ 0 w 169070"/>
                <a:gd name="connsiteY3" fmla="*/ 304 h 212767"/>
                <a:gd name="connsiteX0" fmla="*/ 0 w 169070"/>
                <a:gd name="connsiteY0" fmla="*/ 304 h 214103"/>
                <a:gd name="connsiteX1" fmla="*/ 169070 w 169070"/>
                <a:gd name="connsiteY1" fmla="*/ 112223 h 214103"/>
                <a:gd name="connsiteX2" fmla="*/ 0 w 169070"/>
                <a:gd name="connsiteY2" fmla="*/ 208350 h 214103"/>
                <a:gd name="connsiteX3" fmla="*/ 0 w 169070"/>
                <a:gd name="connsiteY3" fmla="*/ 304 h 214103"/>
                <a:gd name="connsiteX0" fmla="*/ 0 w 169070"/>
                <a:gd name="connsiteY0" fmla="*/ 304 h 209148"/>
                <a:gd name="connsiteX1" fmla="*/ 169070 w 169070"/>
                <a:gd name="connsiteY1" fmla="*/ 112223 h 209148"/>
                <a:gd name="connsiteX2" fmla="*/ 0 w 169070"/>
                <a:gd name="connsiteY2" fmla="*/ 208350 h 209148"/>
                <a:gd name="connsiteX3" fmla="*/ 0 w 169070"/>
                <a:gd name="connsiteY3" fmla="*/ 304 h 209148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9124"/>
                <a:gd name="connsiteX1" fmla="*/ 169070 w 169070"/>
                <a:gd name="connsiteY1" fmla="*/ 112199 h 209124"/>
                <a:gd name="connsiteX2" fmla="*/ 0 w 169070"/>
                <a:gd name="connsiteY2" fmla="*/ 208326 h 209124"/>
                <a:gd name="connsiteX3" fmla="*/ 0 w 169070"/>
                <a:gd name="connsiteY3" fmla="*/ 280 h 209124"/>
                <a:gd name="connsiteX0" fmla="*/ 0 w 169070"/>
                <a:gd name="connsiteY0" fmla="*/ 280 h 208563"/>
                <a:gd name="connsiteX1" fmla="*/ 169070 w 169070"/>
                <a:gd name="connsiteY1" fmla="*/ 112199 h 208563"/>
                <a:gd name="connsiteX2" fmla="*/ 0 w 169070"/>
                <a:gd name="connsiteY2" fmla="*/ 208326 h 208563"/>
                <a:gd name="connsiteX3" fmla="*/ 0 w 169070"/>
                <a:gd name="connsiteY3" fmla="*/ 280 h 208563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  <a:gd name="connsiteX0" fmla="*/ 0 w 169070"/>
                <a:gd name="connsiteY0" fmla="*/ 280 h 208454"/>
                <a:gd name="connsiteX1" fmla="*/ 169070 w 169070"/>
                <a:gd name="connsiteY1" fmla="*/ 112199 h 208454"/>
                <a:gd name="connsiteX2" fmla="*/ 0 w 169070"/>
                <a:gd name="connsiteY2" fmla="*/ 208326 h 208454"/>
                <a:gd name="connsiteX3" fmla="*/ 0 w 169070"/>
                <a:gd name="connsiteY3" fmla="*/ 280 h 20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70" h="208454">
                  <a:moveTo>
                    <a:pt x="0" y="280"/>
                  </a:moveTo>
                  <a:cubicBezTo>
                    <a:pt x="108745" y="-2895"/>
                    <a:pt x="167482" y="20125"/>
                    <a:pt x="169070" y="112199"/>
                  </a:cubicBezTo>
                  <a:cubicBezTo>
                    <a:pt x="166690" y="189736"/>
                    <a:pt x="90091" y="210310"/>
                    <a:pt x="0" y="208326"/>
                  </a:cubicBezTo>
                  <a:lnTo>
                    <a:pt x="0" y="28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ectangle 7">
              <a:extLst>
                <a:ext uri="{FF2B5EF4-FFF2-40B4-BE49-F238E27FC236}">
                  <a16:creationId xmlns:a16="http://schemas.microsoft.com/office/drawing/2014/main" id="{031AD230-78FC-440B-9E8A-60B092950CE2}"/>
                </a:ext>
              </a:extLst>
            </p:cNvPr>
            <p:cNvSpPr/>
            <p:nvPr/>
          </p:nvSpPr>
          <p:spPr bwMode="auto">
            <a:xfrm>
              <a:off x="4576323" y="2689300"/>
              <a:ext cx="187125" cy="213225"/>
            </a:xfrm>
            <a:custGeom>
              <a:avLst/>
              <a:gdLst>
                <a:gd name="connsiteX0" fmla="*/ 0 w 169070"/>
                <a:gd name="connsiteY0" fmla="*/ 0 h 208454"/>
                <a:gd name="connsiteX1" fmla="*/ 169070 w 169070"/>
                <a:gd name="connsiteY1" fmla="*/ 0 h 208454"/>
                <a:gd name="connsiteX2" fmla="*/ 169070 w 169070"/>
                <a:gd name="connsiteY2" fmla="*/ 208454 h 208454"/>
                <a:gd name="connsiteX3" fmla="*/ 0 w 169070"/>
                <a:gd name="connsiteY3" fmla="*/ 208454 h 208454"/>
                <a:gd name="connsiteX4" fmla="*/ 0 w 169070"/>
                <a:gd name="connsiteY4" fmla="*/ 0 h 208454"/>
                <a:gd name="connsiteX0" fmla="*/ 3079 w 172149"/>
                <a:gd name="connsiteY0" fmla="*/ 0 h 208454"/>
                <a:gd name="connsiteX1" fmla="*/ 172149 w 172149"/>
                <a:gd name="connsiteY1" fmla="*/ 0 h 208454"/>
                <a:gd name="connsiteX2" fmla="*/ 172149 w 172149"/>
                <a:gd name="connsiteY2" fmla="*/ 208454 h 208454"/>
                <a:gd name="connsiteX3" fmla="*/ 3079 w 172149"/>
                <a:gd name="connsiteY3" fmla="*/ 208454 h 208454"/>
                <a:gd name="connsiteX4" fmla="*/ 0 w 172149"/>
                <a:gd name="connsiteY4" fmla="*/ 120351 h 208454"/>
                <a:gd name="connsiteX5" fmla="*/ 3079 w 172149"/>
                <a:gd name="connsiteY5" fmla="*/ 0 h 208454"/>
                <a:gd name="connsiteX0" fmla="*/ 19748 w 188818"/>
                <a:gd name="connsiteY0" fmla="*/ 0 h 208454"/>
                <a:gd name="connsiteX1" fmla="*/ 188818 w 188818"/>
                <a:gd name="connsiteY1" fmla="*/ 0 h 208454"/>
                <a:gd name="connsiteX2" fmla="*/ 188818 w 188818"/>
                <a:gd name="connsiteY2" fmla="*/ 208454 h 208454"/>
                <a:gd name="connsiteX3" fmla="*/ 19748 w 188818"/>
                <a:gd name="connsiteY3" fmla="*/ 208454 h 208454"/>
                <a:gd name="connsiteX4" fmla="*/ 0 w 188818"/>
                <a:gd name="connsiteY4" fmla="*/ 103683 h 208454"/>
                <a:gd name="connsiteX5" fmla="*/ 19748 w 188818"/>
                <a:gd name="connsiteY5" fmla="*/ 0 h 208454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19748 w 188818"/>
                <a:gd name="connsiteY4" fmla="*/ 208454 h 208458"/>
                <a:gd name="connsiteX5" fmla="*/ 0 w 188818"/>
                <a:gd name="connsiteY5" fmla="*/ 103683 h 208458"/>
                <a:gd name="connsiteX6" fmla="*/ 19748 w 188818"/>
                <a:gd name="connsiteY6" fmla="*/ 0 h 208458"/>
                <a:gd name="connsiteX0" fmla="*/ 19748 w 188818"/>
                <a:gd name="connsiteY0" fmla="*/ 0 h 208458"/>
                <a:gd name="connsiteX1" fmla="*/ 188818 w 188818"/>
                <a:gd name="connsiteY1" fmla="*/ 0 h 208458"/>
                <a:gd name="connsiteX2" fmla="*/ 188818 w 188818"/>
                <a:gd name="connsiteY2" fmla="*/ 208454 h 208458"/>
                <a:gd name="connsiteX3" fmla="*/ 97632 w 188818"/>
                <a:gd name="connsiteY3" fmla="*/ 208458 h 208458"/>
                <a:gd name="connsiteX4" fmla="*/ 0 w 188818"/>
                <a:gd name="connsiteY4" fmla="*/ 103683 h 208458"/>
                <a:gd name="connsiteX5" fmla="*/ 19748 w 188818"/>
                <a:gd name="connsiteY5" fmla="*/ 0 h 208458"/>
                <a:gd name="connsiteX0" fmla="*/ 20057 w 189127"/>
                <a:gd name="connsiteY0" fmla="*/ 0 h 208458"/>
                <a:gd name="connsiteX1" fmla="*/ 189127 w 189127"/>
                <a:gd name="connsiteY1" fmla="*/ 0 h 208458"/>
                <a:gd name="connsiteX2" fmla="*/ 189127 w 189127"/>
                <a:gd name="connsiteY2" fmla="*/ 208454 h 208458"/>
                <a:gd name="connsiteX3" fmla="*/ 97941 w 189127"/>
                <a:gd name="connsiteY3" fmla="*/ 208458 h 208458"/>
                <a:gd name="connsiteX4" fmla="*/ 309 w 189127"/>
                <a:gd name="connsiteY4" fmla="*/ 103683 h 208458"/>
                <a:gd name="connsiteX5" fmla="*/ 20057 w 189127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189504 w 189504"/>
                <a:gd name="connsiteY2" fmla="*/ 208454 h 208458"/>
                <a:gd name="connsiteX3" fmla="*/ 98318 w 189504"/>
                <a:gd name="connsiteY3" fmla="*/ 208458 h 208458"/>
                <a:gd name="connsiteX4" fmla="*/ 686 w 189504"/>
                <a:gd name="connsiteY4" fmla="*/ 103683 h 208458"/>
                <a:gd name="connsiteX5" fmla="*/ 20434 w 189504"/>
                <a:gd name="connsiteY5" fmla="*/ 0 h 208458"/>
                <a:gd name="connsiteX0" fmla="*/ 20434 w 189504"/>
                <a:gd name="connsiteY0" fmla="*/ 0 h 208458"/>
                <a:gd name="connsiteX1" fmla="*/ 189504 w 189504"/>
                <a:gd name="connsiteY1" fmla="*/ 0 h 208458"/>
                <a:gd name="connsiteX2" fmla="*/ 98318 w 189504"/>
                <a:gd name="connsiteY2" fmla="*/ 208458 h 208458"/>
                <a:gd name="connsiteX3" fmla="*/ 686 w 189504"/>
                <a:gd name="connsiteY3" fmla="*/ 103683 h 208458"/>
                <a:gd name="connsiteX4" fmla="*/ 20434 w 189504"/>
                <a:gd name="connsiteY4" fmla="*/ 0 h 208458"/>
                <a:gd name="connsiteX0" fmla="*/ 686 w 189504"/>
                <a:gd name="connsiteY0" fmla="*/ 105987 h 210762"/>
                <a:gd name="connsiteX1" fmla="*/ 189504 w 189504"/>
                <a:gd name="connsiteY1" fmla="*/ 2304 h 210762"/>
                <a:gd name="connsiteX2" fmla="*/ 98318 w 189504"/>
                <a:gd name="connsiteY2" fmla="*/ 210762 h 210762"/>
                <a:gd name="connsiteX3" fmla="*/ 686 w 189504"/>
                <a:gd name="connsiteY3" fmla="*/ 105987 h 210762"/>
                <a:gd name="connsiteX0" fmla="*/ 686 w 189504"/>
                <a:gd name="connsiteY0" fmla="*/ 106540 h 211315"/>
                <a:gd name="connsiteX1" fmla="*/ 189504 w 189504"/>
                <a:gd name="connsiteY1" fmla="*/ 2857 h 211315"/>
                <a:gd name="connsiteX2" fmla="*/ 98318 w 189504"/>
                <a:gd name="connsiteY2" fmla="*/ 211315 h 211315"/>
                <a:gd name="connsiteX3" fmla="*/ 686 w 189504"/>
                <a:gd name="connsiteY3" fmla="*/ 106540 h 211315"/>
                <a:gd name="connsiteX0" fmla="*/ 686 w 189504"/>
                <a:gd name="connsiteY0" fmla="*/ 109799 h 214574"/>
                <a:gd name="connsiteX1" fmla="*/ 189504 w 189504"/>
                <a:gd name="connsiteY1" fmla="*/ 6116 h 214574"/>
                <a:gd name="connsiteX2" fmla="*/ 98318 w 189504"/>
                <a:gd name="connsiteY2" fmla="*/ 214574 h 214574"/>
                <a:gd name="connsiteX3" fmla="*/ 686 w 189504"/>
                <a:gd name="connsiteY3" fmla="*/ 109799 h 214574"/>
                <a:gd name="connsiteX0" fmla="*/ 1862 w 190680"/>
                <a:gd name="connsiteY0" fmla="*/ 109799 h 214574"/>
                <a:gd name="connsiteX1" fmla="*/ 190680 w 190680"/>
                <a:gd name="connsiteY1" fmla="*/ 6116 h 214574"/>
                <a:gd name="connsiteX2" fmla="*/ 99494 w 190680"/>
                <a:gd name="connsiteY2" fmla="*/ 214574 h 214574"/>
                <a:gd name="connsiteX3" fmla="*/ 1862 w 190680"/>
                <a:gd name="connsiteY3" fmla="*/ 109799 h 214574"/>
                <a:gd name="connsiteX0" fmla="*/ 1862 w 190680"/>
                <a:gd name="connsiteY0" fmla="*/ 106301 h 211076"/>
                <a:gd name="connsiteX1" fmla="*/ 190680 w 190680"/>
                <a:gd name="connsiteY1" fmla="*/ 2618 h 211076"/>
                <a:gd name="connsiteX2" fmla="*/ 99494 w 190680"/>
                <a:gd name="connsiteY2" fmla="*/ 211076 h 211076"/>
                <a:gd name="connsiteX3" fmla="*/ 1862 w 190680"/>
                <a:gd name="connsiteY3" fmla="*/ 106301 h 211076"/>
                <a:gd name="connsiteX0" fmla="*/ 2479 w 179391"/>
                <a:gd name="connsiteY0" fmla="*/ 87386 h 213592"/>
                <a:gd name="connsiteX1" fmla="*/ 179391 w 179391"/>
                <a:gd name="connsiteY1" fmla="*/ 5134 h 213592"/>
                <a:gd name="connsiteX2" fmla="*/ 88205 w 179391"/>
                <a:gd name="connsiteY2" fmla="*/ 213592 h 213592"/>
                <a:gd name="connsiteX3" fmla="*/ 2479 w 179391"/>
                <a:gd name="connsiteY3" fmla="*/ 87386 h 213592"/>
                <a:gd name="connsiteX0" fmla="*/ 6866 w 183778"/>
                <a:gd name="connsiteY0" fmla="*/ 87386 h 213592"/>
                <a:gd name="connsiteX1" fmla="*/ 183778 w 183778"/>
                <a:gd name="connsiteY1" fmla="*/ 5134 h 213592"/>
                <a:gd name="connsiteX2" fmla="*/ 92592 w 183778"/>
                <a:gd name="connsiteY2" fmla="*/ 213592 h 213592"/>
                <a:gd name="connsiteX3" fmla="*/ 6866 w 183778"/>
                <a:gd name="connsiteY3" fmla="*/ 87386 h 213592"/>
                <a:gd name="connsiteX0" fmla="*/ 7955 w 184867"/>
                <a:gd name="connsiteY0" fmla="*/ 87386 h 213592"/>
                <a:gd name="connsiteX1" fmla="*/ 184867 w 184867"/>
                <a:gd name="connsiteY1" fmla="*/ 5134 h 213592"/>
                <a:gd name="connsiteX2" fmla="*/ 93681 w 184867"/>
                <a:gd name="connsiteY2" fmla="*/ 213592 h 213592"/>
                <a:gd name="connsiteX3" fmla="*/ 7955 w 184867"/>
                <a:gd name="connsiteY3" fmla="*/ 87386 h 213592"/>
                <a:gd name="connsiteX0" fmla="*/ 7331 w 189005"/>
                <a:gd name="connsiteY0" fmla="*/ 87386 h 213592"/>
                <a:gd name="connsiteX1" fmla="*/ 189005 w 189005"/>
                <a:gd name="connsiteY1" fmla="*/ 5134 h 213592"/>
                <a:gd name="connsiteX2" fmla="*/ 97819 w 189005"/>
                <a:gd name="connsiteY2" fmla="*/ 213592 h 213592"/>
                <a:gd name="connsiteX3" fmla="*/ 7331 w 189005"/>
                <a:gd name="connsiteY3" fmla="*/ 87386 h 213592"/>
                <a:gd name="connsiteX0" fmla="*/ 5451 w 187125"/>
                <a:gd name="connsiteY0" fmla="*/ 87386 h 213592"/>
                <a:gd name="connsiteX1" fmla="*/ 187125 w 187125"/>
                <a:gd name="connsiteY1" fmla="*/ 5134 h 213592"/>
                <a:gd name="connsiteX2" fmla="*/ 95939 w 187125"/>
                <a:gd name="connsiteY2" fmla="*/ 213592 h 213592"/>
                <a:gd name="connsiteX3" fmla="*/ 5451 w 187125"/>
                <a:gd name="connsiteY3" fmla="*/ 87386 h 213592"/>
                <a:gd name="connsiteX0" fmla="*/ 5451 w 187125"/>
                <a:gd name="connsiteY0" fmla="*/ 87019 h 213225"/>
                <a:gd name="connsiteX1" fmla="*/ 187125 w 187125"/>
                <a:gd name="connsiteY1" fmla="*/ 4767 h 213225"/>
                <a:gd name="connsiteX2" fmla="*/ 95939 w 187125"/>
                <a:gd name="connsiteY2" fmla="*/ 213225 h 213225"/>
                <a:gd name="connsiteX3" fmla="*/ 5451 w 187125"/>
                <a:gd name="connsiteY3" fmla="*/ 87019 h 21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125" h="213225">
                  <a:moveTo>
                    <a:pt x="5451" y="87019"/>
                  </a:moveTo>
                  <a:cubicBezTo>
                    <a:pt x="49224" y="-7256"/>
                    <a:pt x="82747" y="-5552"/>
                    <a:pt x="187125" y="4767"/>
                  </a:cubicBezTo>
                  <a:lnTo>
                    <a:pt x="95939" y="213225"/>
                  </a:lnTo>
                  <a:cubicBezTo>
                    <a:pt x="11008" y="204493"/>
                    <a:pt x="-12011" y="145756"/>
                    <a:pt x="5451" y="870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A28323A-CB79-4260-A66B-66072BD3F9A9}"/>
                </a:ext>
              </a:extLst>
            </p:cNvPr>
            <p:cNvSpPr/>
            <p:nvPr/>
          </p:nvSpPr>
          <p:spPr bwMode="auto">
            <a:xfrm>
              <a:off x="4610722" y="4876642"/>
              <a:ext cx="802485" cy="764382"/>
            </a:xfrm>
            <a:custGeom>
              <a:avLst/>
              <a:gdLst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619125 h 759618"/>
                <a:gd name="connsiteX57" fmla="*/ 790575 w 823912"/>
                <a:gd name="connsiteY57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0575 w 823912"/>
                <a:gd name="connsiteY55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0575 w 823912"/>
                <a:gd name="connsiteY54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790575 w 823912"/>
                <a:gd name="connsiteY53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790575 w 823912"/>
                <a:gd name="connsiteY52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790575 w 823912"/>
                <a:gd name="connsiteY51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790575 w 823912"/>
                <a:gd name="connsiteY50" fmla="*/ 759618 h 759618"/>
                <a:gd name="connsiteX0" fmla="*/ 0 w 824550"/>
                <a:gd name="connsiteY0" fmla="*/ 2381 h 759618"/>
                <a:gd name="connsiteX1" fmla="*/ 116681 w 824550"/>
                <a:gd name="connsiteY1" fmla="*/ 4762 h 759618"/>
                <a:gd name="connsiteX2" fmla="*/ 140493 w 824550"/>
                <a:gd name="connsiteY2" fmla="*/ 9525 h 759618"/>
                <a:gd name="connsiteX3" fmla="*/ 169068 w 824550"/>
                <a:gd name="connsiteY3" fmla="*/ 11906 h 759618"/>
                <a:gd name="connsiteX4" fmla="*/ 307181 w 824550"/>
                <a:gd name="connsiteY4" fmla="*/ 7143 h 759618"/>
                <a:gd name="connsiteX5" fmla="*/ 316706 w 824550"/>
                <a:gd name="connsiteY5" fmla="*/ 4762 h 759618"/>
                <a:gd name="connsiteX6" fmla="*/ 357187 w 824550"/>
                <a:gd name="connsiteY6" fmla="*/ 2381 h 759618"/>
                <a:gd name="connsiteX7" fmla="*/ 383381 w 824550"/>
                <a:gd name="connsiteY7" fmla="*/ 0 h 759618"/>
                <a:gd name="connsiteX8" fmla="*/ 476250 w 824550"/>
                <a:gd name="connsiteY8" fmla="*/ 2381 h 759618"/>
                <a:gd name="connsiteX9" fmla="*/ 502443 w 824550"/>
                <a:gd name="connsiteY9" fmla="*/ 7143 h 759618"/>
                <a:gd name="connsiteX10" fmla="*/ 528637 w 824550"/>
                <a:gd name="connsiteY10" fmla="*/ 9525 h 759618"/>
                <a:gd name="connsiteX11" fmla="*/ 542925 w 824550"/>
                <a:gd name="connsiteY11" fmla="*/ 14287 h 759618"/>
                <a:gd name="connsiteX12" fmla="*/ 550068 w 824550"/>
                <a:gd name="connsiteY12" fmla="*/ 16668 h 759618"/>
                <a:gd name="connsiteX13" fmla="*/ 561975 w 824550"/>
                <a:gd name="connsiteY13" fmla="*/ 21431 h 759618"/>
                <a:gd name="connsiteX14" fmla="*/ 573881 w 824550"/>
                <a:gd name="connsiteY14" fmla="*/ 23812 h 759618"/>
                <a:gd name="connsiteX15" fmla="*/ 583406 w 824550"/>
                <a:gd name="connsiteY15" fmla="*/ 26193 h 759618"/>
                <a:gd name="connsiteX16" fmla="*/ 600075 w 824550"/>
                <a:gd name="connsiteY16" fmla="*/ 33337 h 759618"/>
                <a:gd name="connsiteX17" fmla="*/ 619125 w 824550"/>
                <a:gd name="connsiteY17" fmla="*/ 40481 h 759618"/>
                <a:gd name="connsiteX18" fmla="*/ 628650 w 824550"/>
                <a:gd name="connsiteY18" fmla="*/ 45243 h 759618"/>
                <a:gd name="connsiteX19" fmla="*/ 638175 w 824550"/>
                <a:gd name="connsiteY19" fmla="*/ 47625 h 759618"/>
                <a:gd name="connsiteX20" fmla="*/ 652462 w 824550"/>
                <a:gd name="connsiteY20" fmla="*/ 57150 h 759618"/>
                <a:gd name="connsiteX21" fmla="*/ 659606 w 824550"/>
                <a:gd name="connsiteY21" fmla="*/ 61912 h 759618"/>
                <a:gd name="connsiteX22" fmla="*/ 666750 w 824550"/>
                <a:gd name="connsiteY22" fmla="*/ 66675 h 759618"/>
                <a:gd name="connsiteX23" fmla="*/ 673893 w 824550"/>
                <a:gd name="connsiteY23" fmla="*/ 76200 h 759618"/>
                <a:gd name="connsiteX24" fmla="*/ 681037 w 824550"/>
                <a:gd name="connsiteY24" fmla="*/ 83343 h 759618"/>
                <a:gd name="connsiteX25" fmla="*/ 690562 w 824550"/>
                <a:gd name="connsiteY25" fmla="*/ 97631 h 759618"/>
                <a:gd name="connsiteX26" fmla="*/ 695325 w 824550"/>
                <a:gd name="connsiteY26" fmla="*/ 104775 h 759618"/>
                <a:gd name="connsiteX27" fmla="*/ 702468 w 824550"/>
                <a:gd name="connsiteY27" fmla="*/ 111918 h 759618"/>
                <a:gd name="connsiteX28" fmla="*/ 711993 w 824550"/>
                <a:gd name="connsiteY28" fmla="*/ 128587 h 759618"/>
                <a:gd name="connsiteX29" fmla="*/ 716756 w 824550"/>
                <a:gd name="connsiteY29" fmla="*/ 135731 h 759618"/>
                <a:gd name="connsiteX30" fmla="*/ 723900 w 824550"/>
                <a:gd name="connsiteY30" fmla="*/ 152400 h 759618"/>
                <a:gd name="connsiteX31" fmla="*/ 726281 w 824550"/>
                <a:gd name="connsiteY31" fmla="*/ 159543 h 759618"/>
                <a:gd name="connsiteX32" fmla="*/ 731043 w 824550"/>
                <a:gd name="connsiteY32" fmla="*/ 166687 h 759618"/>
                <a:gd name="connsiteX33" fmla="*/ 733425 w 824550"/>
                <a:gd name="connsiteY33" fmla="*/ 173831 h 759618"/>
                <a:gd name="connsiteX34" fmla="*/ 738187 w 824550"/>
                <a:gd name="connsiteY34" fmla="*/ 185737 h 759618"/>
                <a:gd name="connsiteX35" fmla="*/ 747712 w 824550"/>
                <a:gd name="connsiteY35" fmla="*/ 200025 h 759618"/>
                <a:gd name="connsiteX36" fmla="*/ 762000 w 824550"/>
                <a:gd name="connsiteY36" fmla="*/ 211931 h 759618"/>
                <a:gd name="connsiteX37" fmla="*/ 771525 w 824550"/>
                <a:gd name="connsiteY37" fmla="*/ 226218 h 759618"/>
                <a:gd name="connsiteX38" fmla="*/ 776287 w 824550"/>
                <a:gd name="connsiteY38" fmla="*/ 233362 h 759618"/>
                <a:gd name="connsiteX39" fmla="*/ 788193 w 824550"/>
                <a:gd name="connsiteY39" fmla="*/ 247650 h 759618"/>
                <a:gd name="connsiteX40" fmla="*/ 790575 w 824550"/>
                <a:gd name="connsiteY40" fmla="*/ 257175 h 759618"/>
                <a:gd name="connsiteX41" fmla="*/ 800100 w 824550"/>
                <a:gd name="connsiteY41" fmla="*/ 271462 h 759618"/>
                <a:gd name="connsiteX42" fmla="*/ 807243 w 824550"/>
                <a:gd name="connsiteY42" fmla="*/ 295275 h 759618"/>
                <a:gd name="connsiteX43" fmla="*/ 809625 w 824550"/>
                <a:gd name="connsiteY43" fmla="*/ 302418 h 759618"/>
                <a:gd name="connsiteX44" fmla="*/ 814387 w 824550"/>
                <a:gd name="connsiteY44" fmla="*/ 330993 h 759618"/>
                <a:gd name="connsiteX45" fmla="*/ 816768 w 824550"/>
                <a:gd name="connsiteY45" fmla="*/ 342900 h 759618"/>
                <a:gd name="connsiteX46" fmla="*/ 821531 w 824550"/>
                <a:gd name="connsiteY46" fmla="*/ 371475 h 759618"/>
                <a:gd name="connsiteX47" fmla="*/ 823912 w 824550"/>
                <a:gd name="connsiteY47" fmla="*/ 385762 h 759618"/>
                <a:gd name="connsiteX48" fmla="*/ 821531 w 824550"/>
                <a:gd name="connsiteY48" fmla="*/ 461962 h 759618"/>
                <a:gd name="connsiteX49" fmla="*/ 790575 w 824550"/>
                <a:gd name="connsiteY49" fmla="*/ 759618 h 759618"/>
                <a:gd name="connsiteX0" fmla="*/ 0 w 825838"/>
                <a:gd name="connsiteY0" fmla="*/ 2381 h 759618"/>
                <a:gd name="connsiteX1" fmla="*/ 116681 w 825838"/>
                <a:gd name="connsiteY1" fmla="*/ 4762 h 759618"/>
                <a:gd name="connsiteX2" fmla="*/ 140493 w 825838"/>
                <a:gd name="connsiteY2" fmla="*/ 9525 h 759618"/>
                <a:gd name="connsiteX3" fmla="*/ 169068 w 825838"/>
                <a:gd name="connsiteY3" fmla="*/ 11906 h 759618"/>
                <a:gd name="connsiteX4" fmla="*/ 307181 w 825838"/>
                <a:gd name="connsiteY4" fmla="*/ 7143 h 759618"/>
                <a:gd name="connsiteX5" fmla="*/ 316706 w 825838"/>
                <a:gd name="connsiteY5" fmla="*/ 4762 h 759618"/>
                <a:gd name="connsiteX6" fmla="*/ 357187 w 825838"/>
                <a:gd name="connsiteY6" fmla="*/ 2381 h 759618"/>
                <a:gd name="connsiteX7" fmla="*/ 383381 w 825838"/>
                <a:gd name="connsiteY7" fmla="*/ 0 h 759618"/>
                <a:gd name="connsiteX8" fmla="*/ 476250 w 825838"/>
                <a:gd name="connsiteY8" fmla="*/ 2381 h 759618"/>
                <a:gd name="connsiteX9" fmla="*/ 502443 w 825838"/>
                <a:gd name="connsiteY9" fmla="*/ 7143 h 759618"/>
                <a:gd name="connsiteX10" fmla="*/ 528637 w 825838"/>
                <a:gd name="connsiteY10" fmla="*/ 9525 h 759618"/>
                <a:gd name="connsiteX11" fmla="*/ 542925 w 825838"/>
                <a:gd name="connsiteY11" fmla="*/ 14287 h 759618"/>
                <a:gd name="connsiteX12" fmla="*/ 550068 w 825838"/>
                <a:gd name="connsiteY12" fmla="*/ 16668 h 759618"/>
                <a:gd name="connsiteX13" fmla="*/ 561975 w 825838"/>
                <a:gd name="connsiteY13" fmla="*/ 21431 h 759618"/>
                <a:gd name="connsiteX14" fmla="*/ 573881 w 825838"/>
                <a:gd name="connsiteY14" fmla="*/ 23812 h 759618"/>
                <a:gd name="connsiteX15" fmla="*/ 583406 w 825838"/>
                <a:gd name="connsiteY15" fmla="*/ 26193 h 759618"/>
                <a:gd name="connsiteX16" fmla="*/ 600075 w 825838"/>
                <a:gd name="connsiteY16" fmla="*/ 33337 h 759618"/>
                <a:gd name="connsiteX17" fmla="*/ 619125 w 825838"/>
                <a:gd name="connsiteY17" fmla="*/ 40481 h 759618"/>
                <a:gd name="connsiteX18" fmla="*/ 628650 w 825838"/>
                <a:gd name="connsiteY18" fmla="*/ 45243 h 759618"/>
                <a:gd name="connsiteX19" fmla="*/ 638175 w 825838"/>
                <a:gd name="connsiteY19" fmla="*/ 47625 h 759618"/>
                <a:gd name="connsiteX20" fmla="*/ 652462 w 825838"/>
                <a:gd name="connsiteY20" fmla="*/ 57150 h 759618"/>
                <a:gd name="connsiteX21" fmla="*/ 659606 w 825838"/>
                <a:gd name="connsiteY21" fmla="*/ 61912 h 759618"/>
                <a:gd name="connsiteX22" fmla="*/ 666750 w 825838"/>
                <a:gd name="connsiteY22" fmla="*/ 66675 h 759618"/>
                <a:gd name="connsiteX23" fmla="*/ 673893 w 825838"/>
                <a:gd name="connsiteY23" fmla="*/ 76200 h 759618"/>
                <a:gd name="connsiteX24" fmla="*/ 681037 w 825838"/>
                <a:gd name="connsiteY24" fmla="*/ 83343 h 759618"/>
                <a:gd name="connsiteX25" fmla="*/ 690562 w 825838"/>
                <a:gd name="connsiteY25" fmla="*/ 97631 h 759618"/>
                <a:gd name="connsiteX26" fmla="*/ 695325 w 825838"/>
                <a:gd name="connsiteY26" fmla="*/ 104775 h 759618"/>
                <a:gd name="connsiteX27" fmla="*/ 702468 w 825838"/>
                <a:gd name="connsiteY27" fmla="*/ 111918 h 759618"/>
                <a:gd name="connsiteX28" fmla="*/ 711993 w 825838"/>
                <a:gd name="connsiteY28" fmla="*/ 128587 h 759618"/>
                <a:gd name="connsiteX29" fmla="*/ 716756 w 825838"/>
                <a:gd name="connsiteY29" fmla="*/ 135731 h 759618"/>
                <a:gd name="connsiteX30" fmla="*/ 723900 w 825838"/>
                <a:gd name="connsiteY30" fmla="*/ 152400 h 759618"/>
                <a:gd name="connsiteX31" fmla="*/ 726281 w 825838"/>
                <a:gd name="connsiteY31" fmla="*/ 159543 h 759618"/>
                <a:gd name="connsiteX32" fmla="*/ 731043 w 825838"/>
                <a:gd name="connsiteY32" fmla="*/ 166687 h 759618"/>
                <a:gd name="connsiteX33" fmla="*/ 733425 w 825838"/>
                <a:gd name="connsiteY33" fmla="*/ 173831 h 759618"/>
                <a:gd name="connsiteX34" fmla="*/ 738187 w 825838"/>
                <a:gd name="connsiteY34" fmla="*/ 185737 h 759618"/>
                <a:gd name="connsiteX35" fmla="*/ 747712 w 825838"/>
                <a:gd name="connsiteY35" fmla="*/ 200025 h 759618"/>
                <a:gd name="connsiteX36" fmla="*/ 762000 w 825838"/>
                <a:gd name="connsiteY36" fmla="*/ 211931 h 759618"/>
                <a:gd name="connsiteX37" fmla="*/ 771525 w 825838"/>
                <a:gd name="connsiteY37" fmla="*/ 226218 h 759618"/>
                <a:gd name="connsiteX38" fmla="*/ 776287 w 825838"/>
                <a:gd name="connsiteY38" fmla="*/ 233362 h 759618"/>
                <a:gd name="connsiteX39" fmla="*/ 788193 w 825838"/>
                <a:gd name="connsiteY39" fmla="*/ 247650 h 759618"/>
                <a:gd name="connsiteX40" fmla="*/ 790575 w 825838"/>
                <a:gd name="connsiteY40" fmla="*/ 257175 h 759618"/>
                <a:gd name="connsiteX41" fmla="*/ 800100 w 825838"/>
                <a:gd name="connsiteY41" fmla="*/ 271462 h 759618"/>
                <a:gd name="connsiteX42" fmla="*/ 807243 w 825838"/>
                <a:gd name="connsiteY42" fmla="*/ 295275 h 759618"/>
                <a:gd name="connsiteX43" fmla="*/ 809625 w 825838"/>
                <a:gd name="connsiteY43" fmla="*/ 302418 h 759618"/>
                <a:gd name="connsiteX44" fmla="*/ 814387 w 825838"/>
                <a:gd name="connsiteY44" fmla="*/ 330993 h 759618"/>
                <a:gd name="connsiteX45" fmla="*/ 816768 w 825838"/>
                <a:gd name="connsiteY45" fmla="*/ 342900 h 759618"/>
                <a:gd name="connsiteX46" fmla="*/ 821531 w 825838"/>
                <a:gd name="connsiteY46" fmla="*/ 371475 h 759618"/>
                <a:gd name="connsiteX47" fmla="*/ 823912 w 825838"/>
                <a:gd name="connsiteY47" fmla="*/ 385762 h 759618"/>
                <a:gd name="connsiteX48" fmla="*/ 790575 w 825838"/>
                <a:gd name="connsiteY48" fmla="*/ 759618 h 759618"/>
                <a:gd name="connsiteX0" fmla="*/ 0 w 822883"/>
                <a:gd name="connsiteY0" fmla="*/ 2381 h 759618"/>
                <a:gd name="connsiteX1" fmla="*/ 116681 w 822883"/>
                <a:gd name="connsiteY1" fmla="*/ 4762 h 759618"/>
                <a:gd name="connsiteX2" fmla="*/ 140493 w 822883"/>
                <a:gd name="connsiteY2" fmla="*/ 9525 h 759618"/>
                <a:gd name="connsiteX3" fmla="*/ 169068 w 822883"/>
                <a:gd name="connsiteY3" fmla="*/ 11906 h 759618"/>
                <a:gd name="connsiteX4" fmla="*/ 307181 w 822883"/>
                <a:gd name="connsiteY4" fmla="*/ 7143 h 759618"/>
                <a:gd name="connsiteX5" fmla="*/ 316706 w 822883"/>
                <a:gd name="connsiteY5" fmla="*/ 4762 h 759618"/>
                <a:gd name="connsiteX6" fmla="*/ 357187 w 822883"/>
                <a:gd name="connsiteY6" fmla="*/ 2381 h 759618"/>
                <a:gd name="connsiteX7" fmla="*/ 383381 w 822883"/>
                <a:gd name="connsiteY7" fmla="*/ 0 h 759618"/>
                <a:gd name="connsiteX8" fmla="*/ 476250 w 822883"/>
                <a:gd name="connsiteY8" fmla="*/ 2381 h 759618"/>
                <a:gd name="connsiteX9" fmla="*/ 502443 w 822883"/>
                <a:gd name="connsiteY9" fmla="*/ 7143 h 759618"/>
                <a:gd name="connsiteX10" fmla="*/ 528637 w 822883"/>
                <a:gd name="connsiteY10" fmla="*/ 9525 h 759618"/>
                <a:gd name="connsiteX11" fmla="*/ 542925 w 822883"/>
                <a:gd name="connsiteY11" fmla="*/ 14287 h 759618"/>
                <a:gd name="connsiteX12" fmla="*/ 550068 w 822883"/>
                <a:gd name="connsiteY12" fmla="*/ 16668 h 759618"/>
                <a:gd name="connsiteX13" fmla="*/ 561975 w 822883"/>
                <a:gd name="connsiteY13" fmla="*/ 21431 h 759618"/>
                <a:gd name="connsiteX14" fmla="*/ 573881 w 822883"/>
                <a:gd name="connsiteY14" fmla="*/ 23812 h 759618"/>
                <a:gd name="connsiteX15" fmla="*/ 583406 w 822883"/>
                <a:gd name="connsiteY15" fmla="*/ 26193 h 759618"/>
                <a:gd name="connsiteX16" fmla="*/ 600075 w 822883"/>
                <a:gd name="connsiteY16" fmla="*/ 33337 h 759618"/>
                <a:gd name="connsiteX17" fmla="*/ 619125 w 822883"/>
                <a:gd name="connsiteY17" fmla="*/ 40481 h 759618"/>
                <a:gd name="connsiteX18" fmla="*/ 628650 w 822883"/>
                <a:gd name="connsiteY18" fmla="*/ 45243 h 759618"/>
                <a:gd name="connsiteX19" fmla="*/ 638175 w 822883"/>
                <a:gd name="connsiteY19" fmla="*/ 47625 h 759618"/>
                <a:gd name="connsiteX20" fmla="*/ 652462 w 822883"/>
                <a:gd name="connsiteY20" fmla="*/ 57150 h 759618"/>
                <a:gd name="connsiteX21" fmla="*/ 659606 w 822883"/>
                <a:gd name="connsiteY21" fmla="*/ 61912 h 759618"/>
                <a:gd name="connsiteX22" fmla="*/ 666750 w 822883"/>
                <a:gd name="connsiteY22" fmla="*/ 66675 h 759618"/>
                <a:gd name="connsiteX23" fmla="*/ 673893 w 822883"/>
                <a:gd name="connsiteY23" fmla="*/ 76200 h 759618"/>
                <a:gd name="connsiteX24" fmla="*/ 681037 w 822883"/>
                <a:gd name="connsiteY24" fmla="*/ 83343 h 759618"/>
                <a:gd name="connsiteX25" fmla="*/ 690562 w 822883"/>
                <a:gd name="connsiteY25" fmla="*/ 97631 h 759618"/>
                <a:gd name="connsiteX26" fmla="*/ 695325 w 822883"/>
                <a:gd name="connsiteY26" fmla="*/ 104775 h 759618"/>
                <a:gd name="connsiteX27" fmla="*/ 702468 w 822883"/>
                <a:gd name="connsiteY27" fmla="*/ 111918 h 759618"/>
                <a:gd name="connsiteX28" fmla="*/ 711993 w 822883"/>
                <a:gd name="connsiteY28" fmla="*/ 128587 h 759618"/>
                <a:gd name="connsiteX29" fmla="*/ 716756 w 822883"/>
                <a:gd name="connsiteY29" fmla="*/ 135731 h 759618"/>
                <a:gd name="connsiteX30" fmla="*/ 723900 w 822883"/>
                <a:gd name="connsiteY30" fmla="*/ 152400 h 759618"/>
                <a:gd name="connsiteX31" fmla="*/ 726281 w 822883"/>
                <a:gd name="connsiteY31" fmla="*/ 159543 h 759618"/>
                <a:gd name="connsiteX32" fmla="*/ 731043 w 822883"/>
                <a:gd name="connsiteY32" fmla="*/ 166687 h 759618"/>
                <a:gd name="connsiteX33" fmla="*/ 733425 w 822883"/>
                <a:gd name="connsiteY33" fmla="*/ 173831 h 759618"/>
                <a:gd name="connsiteX34" fmla="*/ 738187 w 822883"/>
                <a:gd name="connsiteY34" fmla="*/ 185737 h 759618"/>
                <a:gd name="connsiteX35" fmla="*/ 747712 w 822883"/>
                <a:gd name="connsiteY35" fmla="*/ 200025 h 759618"/>
                <a:gd name="connsiteX36" fmla="*/ 762000 w 822883"/>
                <a:gd name="connsiteY36" fmla="*/ 211931 h 759618"/>
                <a:gd name="connsiteX37" fmla="*/ 771525 w 822883"/>
                <a:gd name="connsiteY37" fmla="*/ 226218 h 759618"/>
                <a:gd name="connsiteX38" fmla="*/ 776287 w 822883"/>
                <a:gd name="connsiteY38" fmla="*/ 233362 h 759618"/>
                <a:gd name="connsiteX39" fmla="*/ 788193 w 822883"/>
                <a:gd name="connsiteY39" fmla="*/ 247650 h 759618"/>
                <a:gd name="connsiteX40" fmla="*/ 790575 w 822883"/>
                <a:gd name="connsiteY40" fmla="*/ 257175 h 759618"/>
                <a:gd name="connsiteX41" fmla="*/ 800100 w 822883"/>
                <a:gd name="connsiteY41" fmla="*/ 271462 h 759618"/>
                <a:gd name="connsiteX42" fmla="*/ 807243 w 822883"/>
                <a:gd name="connsiteY42" fmla="*/ 295275 h 759618"/>
                <a:gd name="connsiteX43" fmla="*/ 809625 w 822883"/>
                <a:gd name="connsiteY43" fmla="*/ 302418 h 759618"/>
                <a:gd name="connsiteX44" fmla="*/ 814387 w 822883"/>
                <a:gd name="connsiteY44" fmla="*/ 330993 h 759618"/>
                <a:gd name="connsiteX45" fmla="*/ 816768 w 822883"/>
                <a:gd name="connsiteY45" fmla="*/ 342900 h 759618"/>
                <a:gd name="connsiteX46" fmla="*/ 821531 w 822883"/>
                <a:gd name="connsiteY46" fmla="*/ 371475 h 759618"/>
                <a:gd name="connsiteX47" fmla="*/ 790575 w 822883"/>
                <a:gd name="connsiteY47" fmla="*/ 759618 h 759618"/>
                <a:gd name="connsiteX0" fmla="*/ 0 w 818164"/>
                <a:gd name="connsiteY0" fmla="*/ 2381 h 759618"/>
                <a:gd name="connsiteX1" fmla="*/ 116681 w 818164"/>
                <a:gd name="connsiteY1" fmla="*/ 4762 h 759618"/>
                <a:gd name="connsiteX2" fmla="*/ 140493 w 818164"/>
                <a:gd name="connsiteY2" fmla="*/ 9525 h 759618"/>
                <a:gd name="connsiteX3" fmla="*/ 169068 w 818164"/>
                <a:gd name="connsiteY3" fmla="*/ 11906 h 759618"/>
                <a:gd name="connsiteX4" fmla="*/ 307181 w 818164"/>
                <a:gd name="connsiteY4" fmla="*/ 7143 h 759618"/>
                <a:gd name="connsiteX5" fmla="*/ 316706 w 818164"/>
                <a:gd name="connsiteY5" fmla="*/ 4762 h 759618"/>
                <a:gd name="connsiteX6" fmla="*/ 357187 w 818164"/>
                <a:gd name="connsiteY6" fmla="*/ 2381 h 759618"/>
                <a:gd name="connsiteX7" fmla="*/ 383381 w 818164"/>
                <a:gd name="connsiteY7" fmla="*/ 0 h 759618"/>
                <a:gd name="connsiteX8" fmla="*/ 476250 w 818164"/>
                <a:gd name="connsiteY8" fmla="*/ 2381 h 759618"/>
                <a:gd name="connsiteX9" fmla="*/ 502443 w 818164"/>
                <a:gd name="connsiteY9" fmla="*/ 7143 h 759618"/>
                <a:gd name="connsiteX10" fmla="*/ 528637 w 818164"/>
                <a:gd name="connsiteY10" fmla="*/ 9525 h 759618"/>
                <a:gd name="connsiteX11" fmla="*/ 542925 w 818164"/>
                <a:gd name="connsiteY11" fmla="*/ 14287 h 759618"/>
                <a:gd name="connsiteX12" fmla="*/ 550068 w 818164"/>
                <a:gd name="connsiteY12" fmla="*/ 16668 h 759618"/>
                <a:gd name="connsiteX13" fmla="*/ 561975 w 818164"/>
                <a:gd name="connsiteY13" fmla="*/ 21431 h 759618"/>
                <a:gd name="connsiteX14" fmla="*/ 573881 w 818164"/>
                <a:gd name="connsiteY14" fmla="*/ 23812 h 759618"/>
                <a:gd name="connsiteX15" fmla="*/ 583406 w 818164"/>
                <a:gd name="connsiteY15" fmla="*/ 26193 h 759618"/>
                <a:gd name="connsiteX16" fmla="*/ 600075 w 818164"/>
                <a:gd name="connsiteY16" fmla="*/ 33337 h 759618"/>
                <a:gd name="connsiteX17" fmla="*/ 619125 w 818164"/>
                <a:gd name="connsiteY17" fmla="*/ 40481 h 759618"/>
                <a:gd name="connsiteX18" fmla="*/ 628650 w 818164"/>
                <a:gd name="connsiteY18" fmla="*/ 45243 h 759618"/>
                <a:gd name="connsiteX19" fmla="*/ 638175 w 818164"/>
                <a:gd name="connsiteY19" fmla="*/ 47625 h 759618"/>
                <a:gd name="connsiteX20" fmla="*/ 652462 w 818164"/>
                <a:gd name="connsiteY20" fmla="*/ 57150 h 759618"/>
                <a:gd name="connsiteX21" fmla="*/ 659606 w 818164"/>
                <a:gd name="connsiteY21" fmla="*/ 61912 h 759618"/>
                <a:gd name="connsiteX22" fmla="*/ 666750 w 818164"/>
                <a:gd name="connsiteY22" fmla="*/ 66675 h 759618"/>
                <a:gd name="connsiteX23" fmla="*/ 673893 w 818164"/>
                <a:gd name="connsiteY23" fmla="*/ 76200 h 759618"/>
                <a:gd name="connsiteX24" fmla="*/ 681037 w 818164"/>
                <a:gd name="connsiteY24" fmla="*/ 83343 h 759618"/>
                <a:gd name="connsiteX25" fmla="*/ 690562 w 818164"/>
                <a:gd name="connsiteY25" fmla="*/ 97631 h 759618"/>
                <a:gd name="connsiteX26" fmla="*/ 695325 w 818164"/>
                <a:gd name="connsiteY26" fmla="*/ 104775 h 759618"/>
                <a:gd name="connsiteX27" fmla="*/ 702468 w 818164"/>
                <a:gd name="connsiteY27" fmla="*/ 111918 h 759618"/>
                <a:gd name="connsiteX28" fmla="*/ 711993 w 818164"/>
                <a:gd name="connsiteY28" fmla="*/ 128587 h 759618"/>
                <a:gd name="connsiteX29" fmla="*/ 716756 w 818164"/>
                <a:gd name="connsiteY29" fmla="*/ 135731 h 759618"/>
                <a:gd name="connsiteX30" fmla="*/ 723900 w 818164"/>
                <a:gd name="connsiteY30" fmla="*/ 152400 h 759618"/>
                <a:gd name="connsiteX31" fmla="*/ 726281 w 818164"/>
                <a:gd name="connsiteY31" fmla="*/ 159543 h 759618"/>
                <a:gd name="connsiteX32" fmla="*/ 731043 w 818164"/>
                <a:gd name="connsiteY32" fmla="*/ 166687 h 759618"/>
                <a:gd name="connsiteX33" fmla="*/ 733425 w 818164"/>
                <a:gd name="connsiteY33" fmla="*/ 173831 h 759618"/>
                <a:gd name="connsiteX34" fmla="*/ 738187 w 818164"/>
                <a:gd name="connsiteY34" fmla="*/ 185737 h 759618"/>
                <a:gd name="connsiteX35" fmla="*/ 747712 w 818164"/>
                <a:gd name="connsiteY35" fmla="*/ 200025 h 759618"/>
                <a:gd name="connsiteX36" fmla="*/ 762000 w 818164"/>
                <a:gd name="connsiteY36" fmla="*/ 211931 h 759618"/>
                <a:gd name="connsiteX37" fmla="*/ 771525 w 818164"/>
                <a:gd name="connsiteY37" fmla="*/ 226218 h 759618"/>
                <a:gd name="connsiteX38" fmla="*/ 776287 w 818164"/>
                <a:gd name="connsiteY38" fmla="*/ 233362 h 759618"/>
                <a:gd name="connsiteX39" fmla="*/ 788193 w 818164"/>
                <a:gd name="connsiteY39" fmla="*/ 247650 h 759618"/>
                <a:gd name="connsiteX40" fmla="*/ 790575 w 818164"/>
                <a:gd name="connsiteY40" fmla="*/ 257175 h 759618"/>
                <a:gd name="connsiteX41" fmla="*/ 800100 w 818164"/>
                <a:gd name="connsiteY41" fmla="*/ 271462 h 759618"/>
                <a:gd name="connsiteX42" fmla="*/ 807243 w 818164"/>
                <a:gd name="connsiteY42" fmla="*/ 295275 h 759618"/>
                <a:gd name="connsiteX43" fmla="*/ 809625 w 818164"/>
                <a:gd name="connsiteY43" fmla="*/ 302418 h 759618"/>
                <a:gd name="connsiteX44" fmla="*/ 814387 w 818164"/>
                <a:gd name="connsiteY44" fmla="*/ 330993 h 759618"/>
                <a:gd name="connsiteX45" fmla="*/ 816768 w 818164"/>
                <a:gd name="connsiteY45" fmla="*/ 342900 h 759618"/>
                <a:gd name="connsiteX46" fmla="*/ 790575 w 818164"/>
                <a:gd name="connsiteY46" fmla="*/ 759618 h 759618"/>
                <a:gd name="connsiteX0" fmla="*/ 0 w 815819"/>
                <a:gd name="connsiteY0" fmla="*/ 2381 h 759618"/>
                <a:gd name="connsiteX1" fmla="*/ 116681 w 815819"/>
                <a:gd name="connsiteY1" fmla="*/ 4762 h 759618"/>
                <a:gd name="connsiteX2" fmla="*/ 140493 w 815819"/>
                <a:gd name="connsiteY2" fmla="*/ 9525 h 759618"/>
                <a:gd name="connsiteX3" fmla="*/ 169068 w 815819"/>
                <a:gd name="connsiteY3" fmla="*/ 11906 h 759618"/>
                <a:gd name="connsiteX4" fmla="*/ 307181 w 815819"/>
                <a:gd name="connsiteY4" fmla="*/ 7143 h 759618"/>
                <a:gd name="connsiteX5" fmla="*/ 316706 w 815819"/>
                <a:gd name="connsiteY5" fmla="*/ 4762 h 759618"/>
                <a:gd name="connsiteX6" fmla="*/ 357187 w 815819"/>
                <a:gd name="connsiteY6" fmla="*/ 2381 h 759618"/>
                <a:gd name="connsiteX7" fmla="*/ 383381 w 815819"/>
                <a:gd name="connsiteY7" fmla="*/ 0 h 759618"/>
                <a:gd name="connsiteX8" fmla="*/ 476250 w 815819"/>
                <a:gd name="connsiteY8" fmla="*/ 2381 h 759618"/>
                <a:gd name="connsiteX9" fmla="*/ 502443 w 815819"/>
                <a:gd name="connsiteY9" fmla="*/ 7143 h 759618"/>
                <a:gd name="connsiteX10" fmla="*/ 528637 w 815819"/>
                <a:gd name="connsiteY10" fmla="*/ 9525 h 759618"/>
                <a:gd name="connsiteX11" fmla="*/ 542925 w 815819"/>
                <a:gd name="connsiteY11" fmla="*/ 14287 h 759618"/>
                <a:gd name="connsiteX12" fmla="*/ 550068 w 815819"/>
                <a:gd name="connsiteY12" fmla="*/ 16668 h 759618"/>
                <a:gd name="connsiteX13" fmla="*/ 561975 w 815819"/>
                <a:gd name="connsiteY13" fmla="*/ 21431 h 759618"/>
                <a:gd name="connsiteX14" fmla="*/ 573881 w 815819"/>
                <a:gd name="connsiteY14" fmla="*/ 23812 h 759618"/>
                <a:gd name="connsiteX15" fmla="*/ 583406 w 815819"/>
                <a:gd name="connsiteY15" fmla="*/ 26193 h 759618"/>
                <a:gd name="connsiteX16" fmla="*/ 600075 w 815819"/>
                <a:gd name="connsiteY16" fmla="*/ 33337 h 759618"/>
                <a:gd name="connsiteX17" fmla="*/ 619125 w 815819"/>
                <a:gd name="connsiteY17" fmla="*/ 40481 h 759618"/>
                <a:gd name="connsiteX18" fmla="*/ 628650 w 815819"/>
                <a:gd name="connsiteY18" fmla="*/ 45243 h 759618"/>
                <a:gd name="connsiteX19" fmla="*/ 638175 w 815819"/>
                <a:gd name="connsiteY19" fmla="*/ 47625 h 759618"/>
                <a:gd name="connsiteX20" fmla="*/ 652462 w 815819"/>
                <a:gd name="connsiteY20" fmla="*/ 57150 h 759618"/>
                <a:gd name="connsiteX21" fmla="*/ 659606 w 815819"/>
                <a:gd name="connsiteY21" fmla="*/ 61912 h 759618"/>
                <a:gd name="connsiteX22" fmla="*/ 666750 w 815819"/>
                <a:gd name="connsiteY22" fmla="*/ 66675 h 759618"/>
                <a:gd name="connsiteX23" fmla="*/ 673893 w 815819"/>
                <a:gd name="connsiteY23" fmla="*/ 76200 h 759618"/>
                <a:gd name="connsiteX24" fmla="*/ 681037 w 815819"/>
                <a:gd name="connsiteY24" fmla="*/ 83343 h 759618"/>
                <a:gd name="connsiteX25" fmla="*/ 690562 w 815819"/>
                <a:gd name="connsiteY25" fmla="*/ 97631 h 759618"/>
                <a:gd name="connsiteX26" fmla="*/ 695325 w 815819"/>
                <a:gd name="connsiteY26" fmla="*/ 104775 h 759618"/>
                <a:gd name="connsiteX27" fmla="*/ 702468 w 815819"/>
                <a:gd name="connsiteY27" fmla="*/ 111918 h 759618"/>
                <a:gd name="connsiteX28" fmla="*/ 711993 w 815819"/>
                <a:gd name="connsiteY28" fmla="*/ 128587 h 759618"/>
                <a:gd name="connsiteX29" fmla="*/ 716756 w 815819"/>
                <a:gd name="connsiteY29" fmla="*/ 135731 h 759618"/>
                <a:gd name="connsiteX30" fmla="*/ 723900 w 815819"/>
                <a:gd name="connsiteY30" fmla="*/ 152400 h 759618"/>
                <a:gd name="connsiteX31" fmla="*/ 726281 w 815819"/>
                <a:gd name="connsiteY31" fmla="*/ 159543 h 759618"/>
                <a:gd name="connsiteX32" fmla="*/ 731043 w 815819"/>
                <a:gd name="connsiteY32" fmla="*/ 166687 h 759618"/>
                <a:gd name="connsiteX33" fmla="*/ 733425 w 815819"/>
                <a:gd name="connsiteY33" fmla="*/ 173831 h 759618"/>
                <a:gd name="connsiteX34" fmla="*/ 738187 w 815819"/>
                <a:gd name="connsiteY34" fmla="*/ 185737 h 759618"/>
                <a:gd name="connsiteX35" fmla="*/ 747712 w 815819"/>
                <a:gd name="connsiteY35" fmla="*/ 200025 h 759618"/>
                <a:gd name="connsiteX36" fmla="*/ 762000 w 815819"/>
                <a:gd name="connsiteY36" fmla="*/ 211931 h 759618"/>
                <a:gd name="connsiteX37" fmla="*/ 771525 w 815819"/>
                <a:gd name="connsiteY37" fmla="*/ 226218 h 759618"/>
                <a:gd name="connsiteX38" fmla="*/ 776287 w 815819"/>
                <a:gd name="connsiteY38" fmla="*/ 233362 h 759618"/>
                <a:gd name="connsiteX39" fmla="*/ 788193 w 815819"/>
                <a:gd name="connsiteY39" fmla="*/ 247650 h 759618"/>
                <a:gd name="connsiteX40" fmla="*/ 790575 w 815819"/>
                <a:gd name="connsiteY40" fmla="*/ 257175 h 759618"/>
                <a:gd name="connsiteX41" fmla="*/ 800100 w 815819"/>
                <a:gd name="connsiteY41" fmla="*/ 271462 h 759618"/>
                <a:gd name="connsiteX42" fmla="*/ 807243 w 815819"/>
                <a:gd name="connsiteY42" fmla="*/ 295275 h 759618"/>
                <a:gd name="connsiteX43" fmla="*/ 809625 w 815819"/>
                <a:gd name="connsiteY43" fmla="*/ 302418 h 759618"/>
                <a:gd name="connsiteX44" fmla="*/ 814387 w 815819"/>
                <a:gd name="connsiteY44" fmla="*/ 330993 h 759618"/>
                <a:gd name="connsiteX45" fmla="*/ 790575 w 815819"/>
                <a:gd name="connsiteY45" fmla="*/ 759618 h 759618"/>
                <a:gd name="connsiteX0" fmla="*/ 0 w 810539"/>
                <a:gd name="connsiteY0" fmla="*/ 2381 h 759618"/>
                <a:gd name="connsiteX1" fmla="*/ 116681 w 810539"/>
                <a:gd name="connsiteY1" fmla="*/ 4762 h 759618"/>
                <a:gd name="connsiteX2" fmla="*/ 140493 w 810539"/>
                <a:gd name="connsiteY2" fmla="*/ 9525 h 759618"/>
                <a:gd name="connsiteX3" fmla="*/ 169068 w 810539"/>
                <a:gd name="connsiteY3" fmla="*/ 11906 h 759618"/>
                <a:gd name="connsiteX4" fmla="*/ 307181 w 810539"/>
                <a:gd name="connsiteY4" fmla="*/ 7143 h 759618"/>
                <a:gd name="connsiteX5" fmla="*/ 316706 w 810539"/>
                <a:gd name="connsiteY5" fmla="*/ 4762 h 759618"/>
                <a:gd name="connsiteX6" fmla="*/ 357187 w 810539"/>
                <a:gd name="connsiteY6" fmla="*/ 2381 h 759618"/>
                <a:gd name="connsiteX7" fmla="*/ 383381 w 810539"/>
                <a:gd name="connsiteY7" fmla="*/ 0 h 759618"/>
                <a:gd name="connsiteX8" fmla="*/ 476250 w 810539"/>
                <a:gd name="connsiteY8" fmla="*/ 2381 h 759618"/>
                <a:gd name="connsiteX9" fmla="*/ 502443 w 810539"/>
                <a:gd name="connsiteY9" fmla="*/ 7143 h 759618"/>
                <a:gd name="connsiteX10" fmla="*/ 528637 w 810539"/>
                <a:gd name="connsiteY10" fmla="*/ 9525 h 759618"/>
                <a:gd name="connsiteX11" fmla="*/ 542925 w 810539"/>
                <a:gd name="connsiteY11" fmla="*/ 14287 h 759618"/>
                <a:gd name="connsiteX12" fmla="*/ 550068 w 810539"/>
                <a:gd name="connsiteY12" fmla="*/ 16668 h 759618"/>
                <a:gd name="connsiteX13" fmla="*/ 561975 w 810539"/>
                <a:gd name="connsiteY13" fmla="*/ 21431 h 759618"/>
                <a:gd name="connsiteX14" fmla="*/ 573881 w 810539"/>
                <a:gd name="connsiteY14" fmla="*/ 23812 h 759618"/>
                <a:gd name="connsiteX15" fmla="*/ 583406 w 810539"/>
                <a:gd name="connsiteY15" fmla="*/ 26193 h 759618"/>
                <a:gd name="connsiteX16" fmla="*/ 600075 w 810539"/>
                <a:gd name="connsiteY16" fmla="*/ 33337 h 759618"/>
                <a:gd name="connsiteX17" fmla="*/ 619125 w 810539"/>
                <a:gd name="connsiteY17" fmla="*/ 40481 h 759618"/>
                <a:gd name="connsiteX18" fmla="*/ 628650 w 810539"/>
                <a:gd name="connsiteY18" fmla="*/ 45243 h 759618"/>
                <a:gd name="connsiteX19" fmla="*/ 638175 w 810539"/>
                <a:gd name="connsiteY19" fmla="*/ 47625 h 759618"/>
                <a:gd name="connsiteX20" fmla="*/ 652462 w 810539"/>
                <a:gd name="connsiteY20" fmla="*/ 57150 h 759618"/>
                <a:gd name="connsiteX21" fmla="*/ 659606 w 810539"/>
                <a:gd name="connsiteY21" fmla="*/ 61912 h 759618"/>
                <a:gd name="connsiteX22" fmla="*/ 666750 w 810539"/>
                <a:gd name="connsiteY22" fmla="*/ 66675 h 759618"/>
                <a:gd name="connsiteX23" fmla="*/ 673893 w 810539"/>
                <a:gd name="connsiteY23" fmla="*/ 76200 h 759618"/>
                <a:gd name="connsiteX24" fmla="*/ 681037 w 810539"/>
                <a:gd name="connsiteY24" fmla="*/ 83343 h 759618"/>
                <a:gd name="connsiteX25" fmla="*/ 690562 w 810539"/>
                <a:gd name="connsiteY25" fmla="*/ 97631 h 759618"/>
                <a:gd name="connsiteX26" fmla="*/ 695325 w 810539"/>
                <a:gd name="connsiteY26" fmla="*/ 104775 h 759618"/>
                <a:gd name="connsiteX27" fmla="*/ 702468 w 810539"/>
                <a:gd name="connsiteY27" fmla="*/ 111918 h 759618"/>
                <a:gd name="connsiteX28" fmla="*/ 711993 w 810539"/>
                <a:gd name="connsiteY28" fmla="*/ 128587 h 759618"/>
                <a:gd name="connsiteX29" fmla="*/ 716756 w 810539"/>
                <a:gd name="connsiteY29" fmla="*/ 135731 h 759618"/>
                <a:gd name="connsiteX30" fmla="*/ 723900 w 810539"/>
                <a:gd name="connsiteY30" fmla="*/ 152400 h 759618"/>
                <a:gd name="connsiteX31" fmla="*/ 726281 w 810539"/>
                <a:gd name="connsiteY31" fmla="*/ 159543 h 759618"/>
                <a:gd name="connsiteX32" fmla="*/ 731043 w 810539"/>
                <a:gd name="connsiteY32" fmla="*/ 166687 h 759618"/>
                <a:gd name="connsiteX33" fmla="*/ 733425 w 810539"/>
                <a:gd name="connsiteY33" fmla="*/ 173831 h 759618"/>
                <a:gd name="connsiteX34" fmla="*/ 738187 w 810539"/>
                <a:gd name="connsiteY34" fmla="*/ 185737 h 759618"/>
                <a:gd name="connsiteX35" fmla="*/ 747712 w 810539"/>
                <a:gd name="connsiteY35" fmla="*/ 200025 h 759618"/>
                <a:gd name="connsiteX36" fmla="*/ 762000 w 810539"/>
                <a:gd name="connsiteY36" fmla="*/ 211931 h 759618"/>
                <a:gd name="connsiteX37" fmla="*/ 771525 w 810539"/>
                <a:gd name="connsiteY37" fmla="*/ 226218 h 759618"/>
                <a:gd name="connsiteX38" fmla="*/ 776287 w 810539"/>
                <a:gd name="connsiteY38" fmla="*/ 233362 h 759618"/>
                <a:gd name="connsiteX39" fmla="*/ 788193 w 810539"/>
                <a:gd name="connsiteY39" fmla="*/ 247650 h 759618"/>
                <a:gd name="connsiteX40" fmla="*/ 790575 w 810539"/>
                <a:gd name="connsiteY40" fmla="*/ 257175 h 759618"/>
                <a:gd name="connsiteX41" fmla="*/ 800100 w 810539"/>
                <a:gd name="connsiteY41" fmla="*/ 271462 h 759618"/>
                <a:gd name="connsiteX42" fmla="*/ 807243 w 810539"/>
                <a:gd name="connsiteY42" fmla="*/ 295275 h 759618"/>
                <a:gd name="connsiteX43" fmla="*/ 809625 w 810539"/>
                <a:gd name="connsiteY43" fmla="*/ 302418 h 759618"/>
                <a:gd name="connsiteX44" fmla="*/ 790575 w 810539"/>
                <a:gd name="connsiteY44" fmla="*/ 759618 h 759618"/>
                <a:gd name="connsiteX0" fmla="*/ 0 w 807539"/>
                <a:gd name="connsiteY0" fmla="*/ 2381 h 759618"/>
                <a:gd name="connsiteX1" fmla="*/ 116681 w 807539"/>
                <a:gd name="connsiteY1" fmla="*/ 4762 h 759618"/>
                <a:gd name="connsiteX2" fmla="*/ 140493 w 807539"/>
                <a:gd name="connsiteY2" fmla="*/ 9525 h 759618"/>
                <a:gd name="connsiteX3" fmla="*/ 169068 w 807539"/>
                <a:gd name="connsiteY3" fmla="*/ 11906 h 759618"/>
                <a:gd name="connsiteX4" fmla="*/ 307181 w 807539"/>
                <a:gd name="connsiteY4" fmla="*/ 7143 h 759618"/>
                <a:gd name="connsiteX5" fmla="*/ 316706 w 807539"/>
                <a:gd name="connsiteY5" fmla="*/ 4762 h 759618"/>
                <a:gd name="connsiteX6" fmla="*/ 357187 w 807539"/>
                <a:gd name="connsiteY6" fmla="*/ 2381 h 759618"/>
                <a:gd name="connsiteX7" fmla="*/ 383381 w 807539"/>
                <a:gd name="connsiteY7" fmla="*/ 0 h 759618"/>
                <a:gd name="connsiteX8" fmla="*/ 476250 w 807539"/>
                <a:gd name="connsiteY8" fmla="*/ 2381 h 759618"/>
                <a:gd name="connsiteX9" fmla="*/ 502443 w 807539"/>
                <a:gd name="connsiteY9" fmla="*/ 7143 h 759618"/>
                <a:gd name="connsiteX10" fmla="*/ 528637 w 807539"/>
                <a:gd name="connsiteY10" fmla="*/ 9525 h 759618"/>
                <a:gd name="connsiteX11" fmla="*/ 542925 w 807539"/>
                <a:gd name="connsiteY11" fmla="*/ 14287 h 759618"/>
                <a:gd name="connsiteX12" fmla="*/ 550068 w 807539"/>
                <a:gd name="connsiteY12" fmla="*/ 16668 h 759618"/>
                <a:gd name="connsiteX13" fmla="*/ 561975 w 807539"/>
                <a:gd name="connsiteY13" fmla="*/ 21431 h 759618"/>
                <a:gd name="connsiteX14" fmla="*/ 573881 w 807539"/>
                <a:gd name="connsiteY14" fmla="*/ 23812 h 759618"/>
                <a:gd name="connsiteX15" fmla="*/ 583406 w 807539"/>
                <a:gd name="connsiteY15" fmla="*/ 26193 h 759618"/>
                <a:gd name="connsiteX16" fmla="*/ 600075 w 807539"/>
                <a:gd name="connsiteY16" fmla="*/ 33337 h 759618"/>
                <a:gd name="connsiteX17" fmla="*/ 619125 w 807539"/>
                <a:gd name="connsiteY17" fmla="*/ 40481 h 759618"/>
                <a:gd name="connsiteX18" fmla="*/ 628650 w 807539"/>
                <a:gd name="connsiteY18" fmla="*/ 45243 h 759618"/>
                <a:gd name="connsiteX19" fmla="*/ 638175 w 807539"/>
                <a:gd name="connsiteY19" fmla="*/ 47625 h 759618"/>
                <a:gd name="connsiteX20" fmla="*/ 652462 w 807539"/>
                <a:gd name="connsiteY20" fmla="*/ 57150 h 759618"/>
                <a:gd name="connsiteX21" fmla="*/ 659606 w 807539"/>
                <a:gd name="connsiteY21" fmla="*/ 61912 h 759618"/>
                <a:gd name="connsiteX22" fmla="*/ 666750 w 807539"/>
                <a:gd name="connsiteY22" fmla="*/ 66675 h 759618"/>
                <a:gd name="connsiteX23" fmla="*/ 673893 w 807539"/>
                <a:gd name="connsiteY23" fmla="*/ 76200 h 759618"/>
                <a:gd name="connsiteX24" fmla="*/ 681037 w 807539"/>
                <a:gd name="connsiteY24" fmla="*/ 83343 h 759618"/>
                <a:gd name="connsiteX25" fmla="*/ 690562 w 807539"/>
                <a:gd name="connsiteY25" fmla="*/ 97631 h 759618"/>
                <a:gd name="connsiteX26" fmla="*/ 695325 w 807539"/>
                <a:gd name="connsiteY26" fmla="*/ 104775 h 759618"/>
                <a:gd name="connsiteX27" fmla="*/ 702468 w 807539"/>
                <a:gd name="connsiteY27" fmla="*/ 111918 h 759618"/>
                <a:gd name="connsiteX28" fmla="*/ 711993 w 807539"/>
                <a:gd name="connsiteY28" fmla="*/ 128587 h 759618"/>
                <a:gd name="connsiteX29" fmla="*/ 716756 w 807539"/>
                <a:gd name="connsiteY29" fmla="*/ 135731 h 759618"/>
                <a:gd name="connsiteX30" fmla="*/ 723900 w 807539"/>
                <a:gd name="connsiteY30" fmla="*/ 152400 h 759618"/>
                <a:gd name="connsiteX31" fmla="*/ 726281 w 807539"/>
                <a:gd name="connsiteY31" fmla="*/ 159543 h 759618"/>
                <a:gd name="connsiteX32" fmla="*/ 731043 w 807539"/>
                <a:gd name="connsiteY32" fmla="*/ 166687 h 759618"/>
                <a:gd name="connsiteX33" fmla="*/ 733425 w 807539"/>
                <a:gd name="connsiteY33" fmla="*/ 173831 h 759618"/>
                <a:gd name="connsiteX34" fmla="*/ 738187 w 807539"/>
                <a:gd name="connsiteY34" fmla="*/ 185737 h 759618"/>
                <a:gd name="connsiteX35" fmla="*/ 747712 w 807539"/>
                <a:gd name="connsiteY35" fmla="*/ 200025 h 759618"/>
                <a:gd name="connsiteX36" fmla="*/ 762000 w 807539"/>
                <a:gd name="connsiteY36" fmla="*/ 211931 h 759618"/>
                <a:gd name="connsiteX37" fmla="*/ 771525 w 807539"/>
                <a:gd name="connsiteY37" fmla="*/ 226218 h 759618"/>
                <a:gd name="connsiteX38" fmla="*/ 776287 w 807539"/>
                <a:gd name="connsiteY38" fmla="*/ 233362 h 759618"/>
                <a:gd name="connsiteX39" fmla="*/ 788193 w 807539"/>
                <a:gd name="connsiteY39" fmla="*/ 247650 h 759618"/>
                <a:gd name="connsiteX40" fmla="*/ 790575 w 807539"/>
                <a:gd name="connsiteY40" fmla="*/ 257175 h 759618"/>
                <a:gd name="connsiteX41" fmla="*/ 800100 w 807539"/>
                <a:gd name="connsiteY41" fmla="*/ 271462 h 759618"/>
                <a:gd name="connsiteX42" fmla="*/ 807243 w 807539"/>
                <a:gd name="connsiteY42" fmla="*/ 295275 h 759618"/>
                <a:gd name="connsiteX43" fmla="*/ 790575 w 807539"/>
                <a:gd name="connsiteY43" fmla="*/ 759618 h 759618"/>
                <a:gd name="connsiteX0" fmla="*/ 0 w 800100"/>
                <a:gd name="connsiteY0" fmla="*/ 2381 h 759618"/>
                <a:gd name="connsiteX1" fmla="*/ 116681 w 800100"/>
                <a:gd name="connsiteY1" fmla="*/ 4762 h 759618"/>
                <a:gd name="connsiteX2" fmla="*/ 140493 w 800100"/>
                <a:gd name="connsiteY2" fmla="*/ 9525 h 759618"/>
                <a:gd name="connsiteX3" fmla="*/ 169068 w 800100"/>
                <a:gd name="connsiteY3" fmla="*/ 11906 h 759618"/>
                <a:gd name="connsiteX4" fmla="*/ 307181 w 800100"/>
                <a:gd name="connsiteY4" fmla="*/ 7143 h 759618"/>
                <a:gd name="connsiteX5" fmla="*/ 316706 w 800100"/>
                <a:gd name="connsiteY5" fmla="*/ 4762 h 759618"/>
                <a:gd name="connsiteX6" fmla="*/ 357187 w 800100"/>
                <a:gd name="connsiteY6" fmla="*/ 2381 h 759618"/>
                <a:gd name="connsiteX7" fmla="*/ 383381 w 800100"/>
                <a:gd name="connsiteY7" fmla="*/ 0 h 759618"/>
                <a:gd name="connsiteX8" fmla="*/ 476250 w 800100"/>
                <a:gd name="connsiteY8" fmla="*/ 2381 h 759618"/>
                <a:gd name="connsiteX9" fmla="*/ 502443 w 800100"/>
                <a:gd name="connsiteY9" fmla="*/ 7143 h 759618"/>
                <a:gd name="connsiteX10" fmla="*/ 528637 w 800100"/>
                <a:gd name="connsiteY10" fmla="*/ 9525 h 759618"/>
                <a:gd name="connsiteX11" fmla="*/ 542925 w 800100"/>
                <a:gd name="connsiteY11" fmla="*/ 14287 h 759618"/>
                <a:gd name="connsiteX12" fmla="*/ 550068 w 800100"/>
                <a:gd name="connsiteY12" fmla="*/ 16668 h 759618"/>
                <a:gd name="connsiteX13" fmla="*/ 561975 w 800100"/>
                <a:gd name="connsiteY13" fmla="*/ 21431 h 759618"/>
                <a:gd name="connsiteX14" fmla="*/ 573881 w 800100"/>
                <a:gd name="connsiteY14" fmla="*/ 23812 h 759618"/>
                <a:gd name="connsiteX15" fmla="*/ 583406 w 800100"/>
                <a:gd name="connsiteY15" fmla="*/ 26193 h 759618"/>
                <a:gd name="connsiteX16" fmla="*/ 600075 w 800100"/>
                <a:gd name="connsiteY16" fmla="*/ 33337 h 759618"/>
                <a:gd name="connsiteX17" fmla="*/ 619125 w 800100"/>
                <a:gd name="connsiteY17" fmla="*/ 40481 h 759618"/>
                <a:gd name="connsiteX18" fmla="*/ 628650 w 800100"/>
                <a:gd name="connsiteY18" fmla="*/ 45243 h 759618"/>
                <a:gd name="connsiteX19" fmla="*/ 638175 w 800100"/>
                <a:gd name="connsiteY19" fmla="*/ 47625 h 759618"/>
                <a:gd name="connsiteX20" fmla="*/ 652462 w 800100"/>
                <a:gd name="connsiteY20" fmla="*/ 57150 h 759618"/>
                <a:gd name="connsiteX21" fmla="*/ 659606 w 800100"/>
                <a:gd name="connsiteY21" fmla="*/ 61912 h 759618"/>
                <a:gd name="connsiteX22" fmla="*/ 666750 w 800100"/>
                <a:gd name="connsiteY22" fmla="*/ 66675 h 759618"/>
                <a:gd name="connsiteX23" fmla="*/ 673893 w 800100"/>
                <a:gd name="connsiteY23" fmla="*/ 76200 h 759618"/>
                <a:gd name="connsiteX24" fmla="*/ 681037 w 800100"/>
                <a:gd name="connsiteY24" fmla="*/ 83343 h 759618"/>
                <a:gd name="connsiteX25" fmla="*/ 690562 w 800100"/>
                <a:gd name="connsiteY25" fmla="*/ 97631 h 759618"/>
                <a:gd name="connsiteX26" fmla="*/ 695325 w 800100"/>
                <a:gd name="connsiteY26" fmla="*/ 104775 h 759618"/>
                <a:gd name="connsiteX27" fmla="*/ 702468 w 800100"/>
                <a:gd name="connsiteY27" fmla="*/ 111918 h 759618"/>
                <a:gd name="connsiteX28" fmla="*/ 711993 w 800100"/>
                <a:gd name="connsiteY28" fmla="*/ 128587 h 759618"/>
                <a:gd name="connsiteX29" fmla="*/ 716756 w 800100"/>
                <a:gd name="connsiteY29" fmla="*/ 135731 h 759618"/>
                <a:gd name="connsiteX30" fmla="*/ 723900 w 800100"/>
                <a:gd name="connsiteY30" fmla="*/ 152400 h 759618"/>
                <a:gd name="connsiteX31" fmla="*/ 726281 w 800100"/>
                <a:gd name="connsiteY31" fmla="*/ 159543 h 759618"/>
                <a:gd name="connsiteX32" fmla="*/ 731043 w 800100"/>
                <a:gd name="connsiteY32" fmla="*/ 166687 h 759618"/>
                <a:gd name="connsiteX33" fmla="*/ 733425 w 800100"/>
                <a:gd name="connsiteY33" fmla="*/ 173831 h 759618"/>
                <a:gd name="connsiteX34" fmla="*/ 738187 w 800100"/>
                <a:gd name="connsiteY34" fmla="*/ 185737 h 759618"/>
                <a:gd name="connsiteX35" fmla="*/ 747712 w 800100"/>
                <a:gd name="connsiteY35" fmla="*/ 200025 h 759618"/>
                <a:gd name="connsiteX36" fmla="*/ 762000 w 800100"/>
                <a:gd name="connsiteY36" fmla="*/ 211931 h 759618"/>
                <a:gd name="connsiteX37" fmla="*/ 771525 w 800100"/>
                <a:gd name="connsiteY37" fmla="*/ 226218 h 759618"/>
                <a:gd name="connsiteX38" fmla="*/ 776287 w 800100"/>
                <a:gd name="connsiteY38" fmla="*/ 233362 h 759618"/>
                <a:gd name="connsiteX39" fmla="*/ 788193 w 800100"/>
                <a:gd name="connsiteY39" fmla="*/ 247650 h 759618"/>
                <a:gd name="connsiteX40" fmla="*/ 790575 w 800100"/>
                <a:gd name="connsiteY40" fmla="*/ 257175 h 759618"/>
                <a:gd name="connsiteX41" fmla="*/ 800100 w 800100"/>
                <a:gd name="connsiteY41" fmla="*/ 271462 h 759618"/>
                <a:gd name="connsiteX42" fmla="*/ 790575 w 800100"/>
                <a:gd name="connsiteY42" fmla="*/ 759618 h 759618"/>
                <a:gd name="connsiteX0" fmla="*/ 0 w 790751"/>
                <a:gd name="connsiteY0" fmla="*/ 2381 h 759618"/>
                <a:gd name="connsiteX1" fmla="*/ 116681 w 790751"/>
                <a:gd name="connsiteY1" fmla="*/ 4762 h 759618"/>
                <a:gd name="connsiteX2" fmla="*/ 140493 w 790751"/>
                <a:gd name="connsiteY2" fmla="*/ 9525 h 759618"/>
                <a:gd name="connsiteX3" fmla="*/ 169068 w 790751"/>
                <a:gd name="connsiteY3" fmla="*/ 11906 h 759618"/>
                <a:gd name="connsiteX4" fmla="*/ 307181 w 790751"/>
                <a:gd name="connsiteY4" fmla="*/ 7143 h 759618"/>
                <a:gd name="connsiteX5" fmla="*/ 316706 w 790751"/>
                <a:gd name="connsiteY5" fmla="*/ 4762 h 759618"/>
                <a:gd name="connsiteX6" fmla="*/ 357187 w 790751"/>
                <a:gd name="connsiteY6" fmla="*/ 2381 h 759618"/>
                <a:gd name="connsiteX7" fmla="*/ 383381 w 790751"/>
                <a:gd name="connsiteY7" fmla="*/ 0 h 759618"/>
                <a:gd name="connsiteX8" fmla="*/ 476250 w 790751"/>
                <a:gd name="connsiteY8" fmla="*/ 2381 h 759618"/>
                <a:gd name="connsiteX9" fmla="*/ 502443 w 790751"/>
                <a:gd name="connsiteY9" fmla="*/ 7143 h 759618"/>
                <a:gd name="connsiteX10" fmla="*/ 528637 w 790751"/>
                <a:gd name="connsiteY10" fmla="*/ 9525 h 759618"/>
                <a:gd name="connsiteX11" fmla="*/ 542925 w 790751"/>
                <a:gd name="connsiteY11" fmla="*/ 14287 h 759618"/>
                <a:gd name="connsiteX12" fmla="*/ 550068 w 790751"/>
                <a:gd name="connsiteY12" fmla="*/ 16668 h 759618"/>
                <a:gd name="connsiteX13" fmla="*/ 561975 w 790751"/>
                <a:gd name="connsiteY13" fmla="*/ 21431 h 759618"/>
                <a:gd name="connsiteX14" fmla="*/ 573881 w 790751"/>
                <a:gd name="connsiteY14" fmla="*/ 23812 h 759618"/>
                <a:gd name="connsiteX15" fmla="*/ 583406 w 790751"/>
                <a:gd name="connsiteY15" fmla="*/ 26193 h 759618"/>
                <a:gd name="connsiteX16" fmla="*/ 600075 w 790751"/>
                <a:gd name="connsiteY16" fmla="*/ 33337 h 759618"/>
                <a:gd name="connsiteX17" fmla="*/ 619125 w 790751"/>
                <a:gd name="connsiteY17" fmla="*/ 40481 h 759618"/>
                <a:gd name="connsiteX18" fmla="*/ 628650 w 790751"/>
                <a:gd name="connsiteY18" fmla="*/ 45243 h 759618"/>
                <a:gd name="connsiteX19" fmla="*/ 638175 w 790751"/>
                <a:gd name="connsiteY19" fmla="*/ 47625 h 759618"/>
                <a:gd name="connsiteX20" fmla="*/ 652462 w 790751"/>
                <a:gd name="connsiteY20" fmla="*/ 57150 h 759618"/>
                <a:gd name="connsiteX21" fmla="*/ 659606 w 790751"/>
                <a:gd name="connsiteY21" fmla="*/ 61912 h 759618"/>
                <a:gd name="connsiteX22" fmla="*/ 666750 w 790751"/>
                <a:gd name="connsiteY22" fmla="*/ 66675 h 759618"/>
                <a:gd name="connsiteX23" fmla="*/ 673893 w 790751"/>
                <a:gd name="connsiteY23" fmla="*/ 76200 h 759618"/>
                <a:gd name="connsiteX24" fmla="*/ 681037 w 790751"/>
                <a:gd name="connsiteY24" fmla="*/ 83343 h 759618"/>
                <a:gd name="connsiteX25" fmla="*/ 690562 w 790751"/>
                <a:gd name="connsiteY25" fmla="*/ 97631 h 759618"/>
                <a:gd name="connsiteX26" fmla="*/ 695325 w 790751"/>
                <a:gd name="connsiteY26" fmla="*/ 104775 h 759618"/>
                <a:gd name="connsiteX27" fmla="*/ 702468 w 790751"/>
                <a:gd name="connsiteY27" fmla="*/ 111918 h 759618"/>
                <a:gd name="connsiteX28" fmla="*/ 711993 w 790751"/>
                <a:gd name="connsiteY28" fmla="*/ 128587 h 759618"/>
                <a:gd name="connsiteX29" fmla="*/ 716756 w 790751"/>
                <a:gd name="connsiteY29" fmla="*/ 135731 h 759618"/>
                <a:gd name="connsiteX30" fmla="*/ 723900 w 790751"/>
                <a:gd name="connsiteY30" fmla="*/ 152400 h 759618"/>
                <a:gd name="connsiteX31" fmla="*/ 726281 w 790751"/>
                <a:gd name="connsiteY31" fmla="*/ 159543 h 759618"/>
                <a:gd name="connsiteX32" fmla="*/ 731043 w 790751"/>
                <a:gd name="connsiteY32" fmla="*/ 166687 h 759618"/>
                <a:gd name="connsiteX33" fmla="*/ 733425 w 790751"/>
                <a:gd name="connsiteY33" fmla="*/ 173831 h 759618"/>
                <a:gd name="connsiteX34" fmla="*/ 738187 w 790751"/>
                <a:gd name="connsiteY34" fmla="*/ 185737 h 759618"/>
                <a:gd name="connsiteX35" fmla="*/ 747712 w 790751"/>
                <a:gd name="connsiteY35" fmla="*/ 200025 h 759618"/>
                <a:gd name="connsiteX36" fmla="*/ 762000 w 790751"/>
                <a:gd name="connsiteY36" fmla="*/ 211931 h 759618"/>
                <a:gd name="connsiteX37" fmla="*/ 771525 w 790751"/>
                <a:gd name="connsiteY37" fmla="*/ 226218 h 759618"/>
                <a:gd name="connsiteX38" fmla="*/ 776287 w 790751"/>
                <a:gd name="connsiteY38" fmla="*/ 233362 h 759618"/>
                <a:gd name="connsiteX39" fmla="*/ 788193 w 790751"/>
                <a:gd name="connsiteY39" fmla="*/ 247650 h 759618"/>
                <a:gd name="connsiteX40" fmla="*/ 790575 w 790751"/>
                <a:gd name="connsiteY40" fmla="*/ 257175 h 759618"/>
                <a:gd name="connsiteX41" fmla="*/ 790575 w 790751"/>
                <a:gd name="connsiteY4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88193 w 790575"/>
                <a:gd name="connsiteY39" fmla="*/ 247650 h 759618"/>
                <a:gd name="connsiteX40" fmla="*/ 790575 w 790575"/>
                <a:gd name="connsiteY4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90575 w 790575"/>
                <a:gd name="connsiteY3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90575 w 790575"/>
                <a:gd name="connsiteY3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90575 w 790575"/>
                <a:gd name="connsiteY3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90575 w 790575"/>
                <a:gd name="connsiteY3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90575 w 790575"/>
                <a:gd name="connsiteY3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90575 w 790575"/>
                <a:gd name="connsiteY3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90575 w 790575"/>
                <a:gd name="connsiteY3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90575 w 790575"/>
                <a:gd name="connsiteY3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90575 w 790575"/>
                <a:gd name="connsiteY3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90575 w 790575"/>
                <a:gd name="connsiteY3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90575 w 790575"/>
                <a:gd name="connsiteY2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90575 w 790575"/>
                <a:gd name="connsiteY2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90575 w 790575"/>
                <a:gd name="connsiteY2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790575 w 790575"/>
                <a:gd name="connsiteY2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790575 w 790575"/>
                <a:gd name="connsiteY2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790575 w 790575"/>
                <a:gd name="connsiteY2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790575 w 790575"/>
                <a:gd name="connsiteY2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790575 w 790575"/>
                <a:gd name="connsiteY2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790575 w 790575"/>
                <a:gd name="connsiteY21" fmla="*/ 759618 h 759618"/>
                <a:gd name="connsiteX0" fmla="*/ 0 w 790575"/>
                <a:gd name="connsiteY0" fmla="*/ 8037 h 765274"/>
                <a:gd name="connsiteX1" fmla="*/ 116681 w 790575"/>
                <a:gd name="connsiteY1" fmla="*/ 10418 h 765274"/>
                <a:gd name="connsiteX2" fmla="*/ 140493 w 790575"/>
                <a:gd name="connsiteY2" fmla="*/ 15181 h 765274"/>
                <a:gd name="connsiteX3" fmla="*/ 169068 w 790575"/>
                <a:gd name="connsiteY3" fmla="*/ 17562 h 765274"/>
                <a:gd name="connsiteX4" fmla="*/ 307181 w 790575"/>
                <a:gd name="connsiteY4" fmla="*/ 12799 h 765274"/>
                <a:gd name="connsiteX5" fmla="*/ 316706 w 790575"/>
                <a:gd name="connsiteY5" fmla="*/ 10418 h 765274"/>
                <a:gd name="connsiteX6" fmla="*/ 357187 w 790575"/>
                <a:gd name="connsiteY6" fmla="*/ 8037 h 765274"/>
                <a:gd name="connsiteX7" fmla="*/ 383381 w 790575"/>
                <a:gd name="connsiteY7" fmla="*/ 5656 h 765274"/>
                <a:gd name="connsiteX8" fmla="*/ 476250 w 790575"/>
                <a:gd name="connsiteY8" fmla="*/ 8037 h 765274"/>
                <a:gd name="connsiteX9" fmla="*/ 502443 w 790575"/>
                <a:gd name="connsiteY9" fmla="*/ 12799 h 765274"/>
                <a:gd name="connsiteX10" fmla="*/ 528637 w 790575"/>
                <a:gd name="connsiteY10" fmla="*/ 15181 h 765274"/>
                <a:gd name="connsiteX11" fmla="*/ 542925 w 790575"/>
                <a:gd name="connsiteY11" fmla="*/ 19943 h 765274"/>
                <a:gd name="connsiteX12" fmla="*/ 550068 w 790575"/>
                <a:gd name="connsiteY12" fmla="*/ 22324 h 765274"/>
                <a:gd name="connsiteX13" fmla="*/ 561975 w 790575"/>
                <a:gd name="connsiteY13" fmla="*/ 27087 h 765274"/>
                <a:gd name="connsiteX14" fmla="*/ 573881 w 790575"/>
                <a:gd name="connsiteY14" fmla="*/ 29468 h 765274"/>
                <a:gd name="connsiteX15" fmla="*/ 583406 w 790575"/>
                <a:gd name="connsiteY15" fmla="*/ 31849 h 765274"/>
                <a:gd name="connsiteX16" fmla="*/ 600075 w 790575"/>
                <a:gd name="connsiteY16" fmla="*/ 38993 h 765274"/>
                <a:gd name="connsiteX17" fmla="*/ 619125 w 790575"/>
                <a:gd name="connsiteY17" fmla="*/ 46137 h 765274"/>
                <a:gd name="connsiteX18" fmla="*/ 628650 w 790575"/>
                <a:gd name="connsiteY18" fmla="*/ 50899 h 765274"/>
                <a:gd name="connsiteX19" fmla="*/ 638175 w 790575"/>
                <a:gd name="connsiteY19" fmla="*/ 53281 h 765274"/>
                <a:gd name="connsiteX20" fmla="*/ 790575 w 790575"/>
                <a:gd name="connsiteY20" fmla="*/ 765274 h 765274"/>
                <a:gd name="connsiteX0" fmla="*/ 0 w 790575"/>
                <a:gd name="connsiteY0" fmla="*/ 11305 h 768542"/>
                <a:gd name="connsiteX1" fmla="*/ 116681 w 790575"/>
                <a:gd name="connsiteY1" fmla="*/ 13686 h 768542"/>
                <a:gd name="connsiteX2" fmla="*/ 140493 w 790575"/>
                <a:gd name="connsiteY2" fmla="*/ 18449 h 768542"/>
                <a:gd name="connsiteX3" fmla="*/ 169068 w 790575"/>
                <a:gd name="connsiteY3" fmla="*/ 20830 h 768542"/>
                <a:gd name="connsiteX4" fmla="*/ 307181 w 790575"/>
                <a:gd name="connsiteY4" fmla="*/ 16067 h 768542"/>
                <a:gd name="connsiteX5" fmla="*/ 316706 w 790575"/>
                <a:gd name="connsiteY5" fmla="*/ 13686 h 768542"/>
                <a:gd name="connsiteX6" fmla="*/ 357187 w 790575"/>
                <a:gd name="connsiteY6" fmla="*/ 11305 h 768542"/>
                <a:gd name="connsiteX7" fmla="*/ 383381 w 790575"/>
                <a:gd name="connsiteY7" fmla="*/ 8924 h 768542"/>
                <a:gd name="connsiteX8" fmla="*/ 476250 w 790575"/>
                <a:gd name="connsiteY8" fmla="*/ 11305 h 768542"/>
                <a:gd name="connsiteX9" fmla="*/ 502443 w 790575"/>
                <a:gd name="connsiteY9" fmla="*/ 16067 h 768542"/>
                <a:gd name="connsiteX10" fmla="*/ 528637 w 790575"/>
                <a:gd name="connsiteY10" fmla="*/ 18449 h 768542"/>
                <a:gd name="connsiteX11" fmla="*/ 542925 w 790575"/>
                <a:gd name="connsiteY11" fmla="*/ 23211 h 768542"/>
                <a:gd name="connsiteX12" fmla="*/ 550068 w 790575"/>
                <a:gd name="connsiteY12" fmla="*/ 25592 h 768542"/>
                <a:gd name="connsiteX13" fmla="*/ 561975 w 790575"/>
                <a:gd name="connsiteY13" fmla="*/ 30355 h 768542"/>
                <a:gd name="connsiteX14" fmla="*/ 573881 w 790575"/>
                <a:gd name="connsiteY14" fmla="*/ 32736 h 768542"/>
                <a:gd name="connsiteX15" fmla="*/ 583406 w 790575"/>
                <a:gd name="connsiteY15" fmla="*/ 35117 h 768542"/>
                <a:gd name="connsiteX16" fmla="*/ 600075 w 790575"/>
                <a:gd name="connsiteY16" fmla="*/ 42261 h 768542"/>
                <a:gd name="connsiteX17" fmla="*/ 619125 w 790575"/>
                <a:gd name="connsiteY17" fmla="*/ 49405 h 768542"/>
                <a:gd name="connsiteX18" fmla="*/ 628650 w 790575"/>
                <a:gd name="connsiteY18" fmla="*/ 54167 h 768542"/>
                <a:gd name="connsiteX19" fmla="*/ 790575 w 790575"/>
                <a:gd name="connsiteY19" fmla="*/ 768542 h 768542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790575 w 790575"/>
                <a:gd name="connsiteY18" fmla="*/ 759618 h 759618"/>
                <a:gd name="connsiteX0" fmla="*/ 0 w 790575"/>
                <a:gd name="connsiteY0" fmla="*/ 22570 h 779807"/>
                <a:gd name="connsiteX1" fmla="*/ 116681 w 790575"/>
                <a:gd name="connsiteY1" fmla="*/ 24951 h 779807"/>
                <a:gd name="connsiteX2" fmla="*/ 140493 w 790575"/>
                <a:gd name="connsiteY2" fmla="*/ 29714 h 779807"/>
                <a:gd name="connsiteX3" fmla="*/ 169068 w 790575"/>
                <a:gd name="connsiteY3" fmla="*/ 32095 h 779807"/>
                <a:gd name="connsiteX4" fmla="*/ 307181 w 790575"/>
                <a:gd name="connsiteY4" fmla="*/ 27332 h 779807"/>
                <a:gd name="connsiteX5" fmla="*/ 316706 w 790575"/>
                <a:gd name="connsiteY5" fmla="*/ 24951 h 779807"/>
                <a:gd name="connsiteX6" fmla="*/ 357187 w 790575"/>
                <a:gd name="connsiteY6" fmla="*/ 22570 h 779807"/>
                <a:gd name="connsiteX7" fmla="*/ 383381 w 790575"/>
                <a:gd name="connsiteY7" fmla="*/ 20189 h 779807"/>
                <a:gd name="connsiteX8" fmla="*/ 476250 w 790575"/>
                <a:gd name="connsiteY8" fmla="*/ 22570 h 779807"/>
                <a:gd name="connsiteX9" fmla="*/ 502443 w 790575"/>
                <a:gd name="connsiteY9" fmla="*/ 27332 h 779807"/>
                <a:gd name="connsiteX10" fmla="*/ 528637 w 790575"/>
                <a:gd name="connsiteY10" fmla="*/ 29714 h 779807"/>
                <a:gd name="connsiteX11" fmla="*/ 542925 w 790575"/>
                <a:gd name="connsiteY11" fmla="*/ 34476 h 779807"/>
                <a:gd name="connsiteX12" fmla="*/ 550068 w 790575"/>
                <a:gd name="connsiteY12" fmla="*/ 36857 h 779807"/>
                <a:gd name="connsiteX13" fmla="*/ 561975 w 790575"/>
                <a:gd name="connsiteY13" fmla="*/ 41620 h 779807"/>
                <a:gd name="connsiteX14" fmla="*/ 573881 w 790575"/>
                <a:gd name="connsiteY14" fmla="*/ 44001 h 779807"/>
                <a:gd name="connsiteX15" fmla="*/ 583406 w 790575"/>
                <a:gd name="connsiteY15" fmla="*/ 46382 h 779807"/>
                <a:gd name="connsiteX16" fmla="*/ 600075 w 790575"/>
                <a:gd name="connsiteY16" fmla="*/ 53526 h 779807"/>
                <a:gd name="connsiteX17" fmla="*/ 790575 w 790575"/>
                <a:gd name="connsiteY17" fmla="*/ 779807 h 779807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790575 w 790575"/>
                <a:gd name="connsiteY16" fmla="*/ 759618 h 759618"/>
                <a:gd name="connsiteX0" fmla="*/ 0 w 790575"/>
                <a:gd name="connsiteY0" fmla="*/ 33611 h 790848"/>
                <a:gd name="connsiteX1" fmla="*/ 116681 w 790575"/>
                <a:gd name="connsiteY1" fmla="*/ 35992 h 790848"/>
                <a:gd name="connsiteX2" fmla="*/ 140493 w 790575"/>
                <a:gd name="connsiteY2" fmla="*/ 40755 h 790848"/>
                <a:gd name="connsiteX3" fmla="*/ 169068 w 790575"/>
                <a:gd name="connsiteY3" fmla="*/ 43136 h 790848"/>
                <a:gd name="connsiteX4" fmla="*/ 307181 w 790575"/>
                <a:gd name="connsiteY4" fmla="*/ 38373 h 790848"/>
                <a:gd name="connsiteX5" fmla="*/ 316706 w 790575"/>
                <a:gd name="connsiteY5" fmla="*/ 35992 h 790848"/>
                <a:gd name="connsiteX6" fmla="*/ 357187 w 790575"/>
                <a:gd name="connsiteY6" fmla="*/ 33611 h 790848"/>
                <a:gd name="connsiteX7" fmla="*/ 383381 w 790575"/>
                <a:gd name="connsiteY7" fmla="*/ 31230 h 790848"/>
                <a:gd name="connsiteX8" fmla="*/ 476250 w 790575"/>
                <a:gd name="connsiteY8" fmla="*/ 33611 h 790848"/>
                <a:gd name="connsiteX9" fmla="*/ 502443 w 790575"/>
                <a:gd name="connsiteY9" fmla="*/ 38373 h 790848"/>
                <a:gd name="connsiteX10" fmla="*/ 528637 w 790575"/>
                <a:gd name="connsiteY10" fmla="*/ 40755 h 790848"/>
                <a:gd name="connsiteX11" fmla="*/ 542925 w 790575"/>
                <a:gd name="connsiteY11" fmla="*/ 45517 h 790848"/>
                <a:gd name="connsiteX12" fmla="*/ 550068 w 790575"/>
                <a:gd name="connsiteY12" fmla="*/ 47898 h 790848"/>
                <a:gd name="connsiteX13" fmla="*/ 561975 w 790575"/>
                <a:gd name="connsiteY13" fmla="*/ 52661 h 790848"/>
                <a:gd name="connsiteX14" fmla="*/ 573881 w 790575"/>
                <a:gd name="connsiteY14" fmla="*/ 55042 h 790848"/>
                <a:gd name="connsiteX15" fmla="*/ 790575 w 790575"/>
                <a:gd name="connsiteY15" fmla="*/ 790848 h 790848"/>
                <a:gd name="connsiteX0" fmla="*/ 0 w 790575"/>
                <a:gd name="connsiteY0" fmla="*/ 36880 h 794117"/>
                <a:gd name="connsiteX1" fmla="*/ 116681 w 790575"/>
                <a:gd name="connsiteY1" fmla="*/ 39261 h 794117"/>
                <a:gd name="connsiteX2" fmla="*/ 140493 w 790575"/>
                <a:gd name="connsiteY2" fmla="*/ 44024 h 794117"/>
                <a:gd name="connsiteX3" fmla="*/ 169068 w 790575"/>
                <a:gd name="connsiteY3" fmla="*/ 46405 h 794117"/>
                <a:gd name="connsiteX4" fmla="*/ 307181 w 790575"/>
                <a:gd name="connsiteY4" fmla="*/ 41642 h 794117"/>
                <a:gd name="connsiteX5" fmla="*/ 316706 w 790575"/>
                <a:gd name="connsiteY5" fmla="*/ 39261 h 794117"/>
                <a:gd name="connsiteX6" fmla="*/ 357187 w 790575"/>
                <a:gd name="connsiteY6" fmla="*/ 36880 h 794117"/>
                <a:gd name="connsiteX7" fmla="*/ 383381 w 790575"/>
                <a:gd name="connsiteY7" fmla="*/ 34499 h 794117"/>
                <a:gd name="connsiteX8" fmla="*/ 476250 w 790575"/>
                <a:gd name="connsiteY8" fmla="*/ 36880 h 794117"/>
                <a:gd name="connsiteX9" fmla="*/ 502443 w 790575"/>
                <a:gd name="connsiteY9" fmla="*/ 41642 h 794117"/>
                <a:gd name="connsiteX10" fmla="*/ 528637 w 790575"/>
                <a:gd name="connsiteY10" fmla="*/ 44024 h 794117"/>
                <a:gd name="connsiteX11" fmla="*/ 542925 w 790575"/>
                <a:gd name="connsiteY11" fmla="*/ 48786 h 794117"/>
                <a:gd name="connsiteX12" fmla="*/ 550068 w 790575"/>
                <a:gd name="connsiteY12" fmla="*/ 51167 h 794117"/>
                <a:gd name="connsiteX13" fmla="*/ 561975 w 790575"/>
                <a:gd name="connsiteY13" fmla="*/ 55930 h 794117"/>
                <a:gd name="connsiteX14" fmla="*/ 790575 w 790575"/>
                <a:gd name="connsiteY14" fmla="*/ 794117 h 794117"/>
                <a:gd name="connsiteX0" fmla="*/ 0 w 790575"/>
                <a:gd name="connsiteY0" fmla="*/ 41367 h 798604"/>
                <a:gd name="connsiteX1" fmla="*/ 116681 w 790575"/>
                <a:gd name="connsiteY1" fmla="*/ 43748 h 798604"/>
                <a:gd name="connsiteX2" fmla="*/ 140493 w 790575"/>
                <a:gd name="connsiteY2" fmla="*/ 48511 h 798604"/>
                <a:gd name="connsiteX3" fmla="*/ 169068 w 790575"/>
                <a:gd name="connsiteY3" fmla="*/ 50892 h 798604"/>
                <a:gd name="connsiteX4" fmla="*/ 307181 w 790575"/>
                <a:gd name="connsiteY4" fmla="*/ 46129 h 798604"/>
                <a:gd name="connsiteX5" fmla="*/ 316706 w 790575"/>
                <a:gd name="connsiteY5" fmla="*/ 43748 h 798604"/>
                <a:gd name="connsiteX6" fmla="*/ 357187 w 790575"/>
                <a:gd name="connsiteY6" fmla="*/ 41367 h 798604"/>
                <a:gd name="connsiteX7" fmla="*/ 383381 w 790575"/>
                <a:gd name="connsiteY7" fmla="*/ 38986 h 798604"/>
                <a:gd name="connsiteX8" fmla="*/ 476250 w 790575"/>
                <a:gd name="connsiteY8" fmla="*/ 41367 h 798604"/>
                <a:gd name="connsiteX9" fmla="*/ 502443 w 790575"/>
                <a:gd name="connsiteY9" fmla="*/ 46129 h 798604"/>
                <a:gd name="connsiteX10" fmla="*/ 528637 w 790575"/>
                <a:gd name="connsiteY10" fmla="*/ 48511 h 798604"/>
                <a:gd name="connsiteX11" fmla="*/ 542925 w 790575"/>
                <a:gd name="connsiteY11" fmla="*/ 53273 h 798604"/>
                <a:gd name="connsiteX12" fmla="*/ 550068 w 790575"/>
                <a:gd name="connsiteY12" fmla="*/ 55654 h 798604"/>
                <a:gd name="connsiteX13" fmla="*/ 790575 w 790575"/>
                <a:gd name="connsiteY13" fmla="*/ 798604 h 798604"/>
                <a:gd name="connsiteX0" fmla="*/ 0 w 790575"/>
                <a:gd name="connsiteY0" fmla="*/ 44553 h 801790"/>
                <a:gd name="connsiteX1" fmla="*/ 116681 w 790575"/>
                <a:gd name="connsiteY1" fmla="*/ 46934 h 801790"/>
                <a:gd name="connsiteX2" fmla="*/ 140493 w 790575"/>
                <a:gd name="connsiteY2" fmla="*/ 51697 h 801790"/>
                <a:gd name="connsiteX3" fmla="*/ 169068 w 790575"/>
                <a:gd name="connsiteY3" fmla="*/ 54078 h 801790"/>
                <a:gd name="connsiteX4" fmla="*/ 307181 w 790575"/>
                <a:gd name="connsiteY4" fmla="*/ 49315 h 801790"/>
                <a:gd name="connsiteX5" fmla="*/ 316706 w 790575"/>
                <a:gd name="connsiteY5" fmla="*/ 46934 h 801790"/>
                <a:gd name="connsiteX6" fmla="*/ 357187 w 790575"/>
                <a:gd name="connsiteY6" fmla="*/ 44553 h 801790"/>
                <a:gd name="connsiteX7" fmla="*/ 383381 w 790575"/>
                <a:gd name="connsiteY7" fmla="*/ 42172 h 801790"/>
                <a:gd name="connsiteX8" fmla="*/ 476250 w 790575"/>
                <a:gd name="connsiteY8" fmla="*/ 44553 h 801790"/>
                <a:gd name="connsiteX9" fmla="*/ 502443 w 790575"/>
                <a:gd name="connsiteY9" fmla="*/ 49315 h 801790"/>
                <a:gd name="connsiteX10" fmla="*/ 528637 w 790575"/>
                <a:gd name="connsiteY10" fmla="*/ 51697 h 801790"/>
                <a:gd name="connsiteX11" fmla="*/ 542925 w 790575"/>
                <a:gd name="connsiteY11" fmla="*/ 56459 h 801790"/>
                <a:gd name="connsiteX12" fmla="*/ 790575 w 790575"/>
                <a:gd name="connsiteY12" fmla="*/ 801790 h 801790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790575 w 790575"/>
                <a:gd name="connsiteY11" fmla="*/ 759618 h 759618"/>
                <a:gd name="connsiteX0" fmla="*/ 0 w 790575"/>
                <a:gd name="connsiteY0" fmla="*/ 52498 h 809735"/>
                <a:gd name="connsiteX1" fmla="*/ 116681 w 790575"/>
                <a:gd name="connsiteY1" fmla="*/ 54879 h 809735"/>
                <a:gd name="connsiteX2" fmla="*/ 140493 w 790575"/>
                <a:gd name="connsiteY2" fmla="*/ 59642 h 809735"/>
                <a:gd name="connsiteX3" fmla="*/ 169068 w 790575"/>
                <a:gd name="connsiteY3" fmla="*/ 62023 h 809735"/>
                <a:gd name="connsiteX4" fmla="*/ 307181 w 790575"/>
                <a:gd name="connsiteY4" fmla="*/ 57260 h 809735"/>
                <a:gd name="connsiteX5" fmla="*/ 316706 w 790575"/>
                <a:gd name="connsiteY5" fmla="*/ 54879 h 809735"/>
                <a:gd name="connsiteX6" fmla="*/ 357187 w 790575"/>
                <a:gd name="connsiteY6" fmla="*/ 52498 h 809735"/>
                <a:gd name="connsiteX7" fmla="*/ 383381 w 790575"/>
                <a:gd name="connsiteY7" fmla="*/ 50117 h 809735"/>
                <a:gd name="connsiteX8" fmla="*/ 476250 w 790575"/>
                <a:gd name="connsiteY8" fmla="*/ 52498 h 809735"/>
                <a:gd name="connsiteX9" fmla="*/ 502443 w 790575"/>
                <a:gd name="connsiteY9" fmla="*/ 57260 h 809735"/>
                <a:gd name="connsiteX10" fmla="*/ 790575 w 790575"/>
                <a:gd name="connsiteY10" fmla="*/ 809735 h 809735"/>
                <a:gd name="connsiteX0" fmla="*/ 0 w 790575"/>
                <a:gd name="connsiteY0" fmla="*/ 56712 h 813949"/>
                <a:gd name="connsiteX1" fmla="*/ 116681 w 790575"/>
                <a:gd name="connsiteY1" fmla="*/ 59093 h 813949"/>
                <a:gd name="connsiteX2" fmla="*/ 140493 w 790575"/>
                <a:gd name="connsiteY2" fmla="*/ 63856 h 813949"/>
                <a:gd name="connsiteX3" fmla="*/ 169068 w 790575"/>
                <a:gd name="connsiteY3" fmla="*/ 66237 h 813949"/>
                <a:gd name="connsiteX4" fmla="*/ 307181 w 790575"/>
                <a:gd name="connsiteY4" fmla="*/ 61474 h 813949"/>
                <a:gd name="connsiteX5" fmla="*/ 316706 w 790575"/>
                <a:gd name="connsiteY5" fmla="*/ 59093 h 813949"/>
                <a:gd name="connsiteX6" fmla="*/ 357187 w 790575"/>
                <a:gd name="connsiteY6" fmla="*/ 56712 h 813949"/>
                <a:gd name="connsiteX7" fmla="*/ 383381 w 790575"/>
                <a:gd name="connsiteY7" fmla="*/ 54331 h 813949"/>
                <a:gd name="connsiteX8" fmla="*/ 476250 w 790575"/>
                <a:gd name="connsiteY8" fmla="*/ 56712 h 813949"/>
                <a:gd name="connsiteX9" fmla="*/ 790575 w 790575"/>
                <a:gd name="connsiteY9" fmla="*/ 813949 h 813949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790575 w 790575"/>
                <a:gd name="connsiteY8" fmla="*/ 759618 h 759618"/>
                <a:gd name="connsiteX0" fmla="*/ 0 w 790575"/>
                <a:gd name="connsiteY0" fmla="*/ 55584 h 812821"/>
                <a:gd name="connsiteX1" fmla="*/ 116681 w 790575"/>
                <a:gd name="connsiteY1" fmla="*/ 57965 h 812821"/>
                <a:gd name="connsiteX2" fmla="*/ 140493 w 790575"/>
                <a:gd name="connsiteY2" fmla="*/ 62728 h 812821"/>
                <a:gd name="connsiteX3" fmla="*/ 169068 w 790575"/>
                <a:gd name="connsiteY3" fmla="*/ 65109 h 812821"/>
                <a:gd name="connsiteX4" fmla="*/ 307181 w 790575"/>
                <a:gd name="connsiteY4" fmla="*/ 60346 h 812821"/>
                <a:gd name="connsiteX5" fmla="*/ 316706 w 790575"/>
                <a:gd name="connsiteY5" fmla="*/ 57965 h 812821"/>
                <a:gd name="connsiteX6" fmla="*/ 357187 w 790575"/>
                <a:gd name="connsiteY6" fmla="*/ 55584 h 812821"/>
                <a:gd name="connsiteX7" fmla="*/ 790575 w 790575"/>
                <a:gd name="connsiteY7" fmla="*/ 812821 h 812821"/>
                <a:gd name="connsiteX0" fmla="*/ 0 w 790575"/>
                <a:gd name="connsiteY0" fmla="*/ 52812 h 810049"/>
                <a:gd name="connsiteX1" fmla="*/ 116681 w 790575"/>
                <a:gd name="connsiteY1" fmla="*/ 55193 h 810049"/>
                <a:gd name="connsiteX2" fmla="*/ 140493 w 790575"/>
                <a:gd name="connsiteY2" fmla="*/ 59956 h 810049"/>
                <a:gd name="connsiteX3" fmla="*/ 169068 w 790575"/>
                <a:gd name="connsiteY3" fmla="*/ 62337 h 810049"/>
                <a:gd name="connsiteX4" fmla="*/ 307181 w 790575"/>
                <a:gd name="connsiteY4" fmla="*/ 57574 h 810049"/>
                <a:gd name="connsiteX5" fmla="*/ 316706 w 790575"/>
                <a:gd name="connsiteY5" fmla="*/ 55193 h 810049"/>
                <a:gd name="connsiteX6" fmla="*/ 790575 w 790575"/>
                <a:gd name="connsiteY6" fmla="*/ 810049 h 810049"/>
                <a:gd name="connsiteX0" fmla="*/ 0 w 790575"/>
                <a:gd name="connsiteY0" fmla="*/ 49528 h 806765"/>
                <a:gd name="connsiteX1" fmla="*/ 116681 w 790575"/>
                <a:gd name="connsiteY1" fmla="*/ 51909 h 806765"/>
                <a:gd name="connsiteX2" fmla="*/ 140493 w 790575"/>
                <a:gd name="connsiteY2" fmla="*/ 56672 h 806765"/>
                <a:gd name="connsiteX3" fmla="*/ 169068 w 790575"/>
                <a:gd name="connsiteY3" fmla="*/ 59053 h 806765"/>
                <a:gd name="connsiteX4" fmla="*/ 307181 w 790575"/>
                <a:gd name="connsiteY4" fmla="*/ 54290 h 806765"/>
                <a:gd name="connsiteX5" fmla="*/ 790575 w 790575"/>
                <a:gd name="connsiteY5" fmla="*/ 806765 h 806765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169068 w 790575"/>
                <a:gd name="connsiteY3" fmla="*/ 9525 h 757237"/>
                <a:gd name="connsiteX4" fmla="*/ 790575 w 790575"/>
                <a:gd name="connsiteY4" fmla="*/ 757237 h 757237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790575 w 790575"/>
                <a:gd name="connsiteY3" fmla="*/ 757237 h 757237"/>
                <a:gd name="connsiteX0" fmla="*/ 0 w 790575"/>
                <a:gd name="connsiteY0" fmla="*/ 54155 h 811392"/>
                <a:gd name="connsiteX1" fmla="*/ 116681 w 790575"/>
                <a:gd name="connsiteY1" fmla="*/ 56536 h 811392"/>
                <a:gd name="connsiteX2" fmla="*/ 790575 w 790575"/>
                <a:gd name="connsiteY2" fmla="*/ 811392 h 811392"/>
                <a:gd name="connsiteX0" fmla="*/ 0 w 790575"/>
                <a:gd name="connsiteY0" fmla="*/ 0 h 757237"/>
                <a:gd name="connsiteX1" fmla="*/ 790575 w 790575"/>
                <a:gd name="connsiteY1" fmla="*/ 757237 h 757237"/>
                <a:gd name="connsiteX0" fmla="*/ 0 w 790575"/>
                <a:gd name="connsiteY0" fmla="*/ 0 h 757237"/>
                <a:gd name="connsiteX1" fmla="*/ 166690 w 790575"/>
                <a:gd name="connsiteY1" fmla="*/ 159546 h 757237"/>
                <a:gd name="connsiteX2" fmla="*/ 790575 w 790575"/>
                <a:gd name="connsiteY2" fmla="*/ 757237 h 757237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790575 w 790575"/>
                <a:gd name="connsiteY2" fmla="*/ 759616 h 759616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566740 w 790575"/>
                <a:gd name="connsiteY2" fmla="*/ 354806 h 759616"/>
                <a:gd name="connsiteX3" fmla="*/ 790575 w 790575"/>
                <a:gd name="connsiteY3" fmla="*/ 759616 h 759616"/>
                <a:gd name="connsiteX0" fmla="*/ 0 w 800103"/>
                <a:gd name="connsiteY0" fmla="*/ 2379 h 759616"/>
                <a:gd name="connsiteX1" fmla="*/ 378621 w 800103"/>
                <a:gd name="connsiteY1" fmla="*/ 0 h 759616"/>
                <a:gd name="connsiteX2" fmla="*/ 800103 w 800103"/>
                <a:gd name="connsiteY2" fmla="*/ 347662 h 759616"/>
                <a:gd name="connsiteX3" fmla="*/ 790575 w 800103"/>
                <a:gd name="connsiteY3" fmla="*/ 759616 h 759616"/>
                <a:gd name="connsiteX0" fmla="*/ 0 w 800103"/>
                <a:gd name="connsiteY0" fmla="*/ 2379 h 761997"/>
                <a:gd name="connsiteX1" fmla="*/ 378621 w 800103"/>
                <a:gd name="connsiteY1" fmla="*/ 0 h 761997"/>
                <a:gd name="connsiteX2" fmla="*/ 800103 w 800103"/>
                <a:gd name="connsiteY2" fmla="*/ 347662 h 761997"/>
                <a:gd name="connsiteX3" fmla="*/ 797719 w 800103"/>
                <a:gd name="connsiteY3" fmla="*/ 761997 h 761997"/>
                <a:gd name="connsiteX0" fmla="*/ 0 w 800103"/>
                <a:gd name="connsiteY0" fmla="*/ 2410 h 762028"/>
                <a:gd name="connsiteX1" fmla="*/ 378621 w 800103"/>
                <a:gd name="connsiteY1" fmla="*/ 31 h 762028"/>
                <a:gd name="connsiteX2" fmla="*/ 800103 w 800103"/>
                <a:gd name="connsiteY2" fmla="*/ 347693 h 762028"/>
                <a:gd name="connsiteX3" fmla="*/ 797719 w 800103"/>
                <a:gd name="connsiteY3" fmla="*/ 762028 h 762028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404814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808 h 762426"/>
                <a:gd name="connsiteX1" fmla="*/ 404814 w 800103"/>
                <a:gd name="connsiteY1" fmla="*/ 429 h 762426"/>
                <a:gd name="connsiteX2" fmla="*/ 800103 w 800103"/>
                <a:gd name="connsiteY2" fmla="*/ 348091 h 762426"/>
                <a:gd name="connsiteX3" fmla="*/ 797719 w 800103"/>
                <a:gd name="connsiteY3" fmla="*/ 762426 h 762426"/>
                <a:gd name="connsiteX0" fmla="*/ 0 w 800103"/>
                <a:gd name="connsiteY0" fmla="*/ 2384 h 762002"/>
                <a:gd name="connsiteX1" fmla="*/ 404814 w 800103"/>
                <a:gd name="connsiteY1" fmla="*/ 5 h 762002"/>
                <a:gd name="connsiteX2" fmla="*/ 800103 w 800103"/>
                <a:gd name="connsiteY2" fmla="*/ 347667 h 762002"/>
                <a:gd name="connsiteX3" fmla="*/ 797719 w 800103"/>
                <a:gd name="connsiteY3" fmla="*/ 762002 h 76200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2485"/>
                <a:gd name="connsiteY0" fmla="*/ 2383 h 764382"/>
                <a:gd name="connsiteX1" fmla="*/ 409577 w 802485"/>
                <a:gd name="connsiteY1" fmla="*/ 4 h 764382"/>
                <a:gd name="connsiteX2" fmla="*/ 802485 w 802485"/>
                <a:gd name="connsiteY2" fmla="*/ 350047 h 764382"/>
                <a:gd name="connsiteX3" fmla="*/ 800101 w 802485"/>
                <a:gd name="connsiteY3" fmla="*/ 764382 h 76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2485" h="764382">
                  <a:moveTo>
                    <a:pt x="0" y="2383"/>
                  </a:moveTo>
                  <a:lnTo>
                    <a:pt x="409577" y="4"/>
                  </a:lnTo>
                  <a:cubicBezTo>
                    <a:pt x="611983" y="-791"/>
                    <a:pt x="792960" y="98429"/>
                    <a:pt x="802485" y="350047"/>
                  </a:cubicBezTo>
                  <a:cubicBezTo>
                    <a:pt x="801690" y="488159"/>
                    <a:pt x="800896" y="626270"/>
                    <a:pt x="800101" y="764382"/>
                  </a:cubicBezTo>
                </a:path>
              </a:pathLst>
            </a:custGeom>
            <a:noFill/>
            <a:ln w="22225">
              <a:solidFill>
                <a:schemeClr val="accent5">
                  <a:lumMod val="75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1218D70-08E2-4E4E-8A27-B66D6C1D44DE}"/>
                </a:ext>
              </a:extLst>
            </p:cNvPr>
            <p:cNvSpPr/>
            <p:nvPr/>
          </p:nvSpPr>
          <p:spPr bwMode="auto">
            <a:xfrm>
              <a:off x="3023751" y="4011663"/>
              <a:ext cx="1136651" cy="839786"/>
            </a:xfrm>
            <a:custGeom>
              <a:avLst/>
              <a:gdLst>
                <a:gd name="connsiteX0" fmla="*/ 1181519 w 1181519"/>
                <a:gd name="connsiteY0" fmla="*/ 22463 h 851138"/>
                <a:gd name="connsiteX1" fmla="*/ 1070394 w 1181519"/>
                <a:gd name="connsiteY1" fmla="*/ 19288 h 851138"/>
                <a:gd name="connsiteX2" fmla="*/ 1054519 w 1181519"/>
                <a:gd name="connsiteY2" fmla="*/ 16113 h 851138"/>
                <a:gd name="connsiteX3" fmla="*/ 1035469 w 1181519"/>
                <a:gd name="connsiteY3" fmla="*/ 12938 h 851138"/>
                <a:gd name="connsiteX4" fmla="*/ 981494 w 1181519"/>
                <a:gd name="connsiteY4" fmla="*/ 6588 h 851138"/>
                <a:gd name="connsiteX5" fmla="*/ 971969 w 1181519"/>
                <a:gd name="connsiteY5" fmla="*/ 3413 h 851138"/>
                <a:gd name="connsiteX6" fmla="*/ 346494 w 1181519"/>
                <a:gd name="connsiteY6" fmla="*/ 3413 h 851138"/>
                <a:gd name="connsiteX7" fmla="*/ 308394 w 1181519"/>
                <a:gd name="connsiteY7" fmla="*/ 9763 h 851138"/>
                <a:gd name="connsiteX8" fmla="*/ 273469 w 1181519"/>
                <a:gd name="connsiteY8" fmla="*/ 16113 h 851138"/>
                <a:gd name="connsiteX9" fmla="*/ 248069 w 1181519"/>
                <a:gd name="connsiteY9" fmla="*/ 19288 h 851138"/>
                <a:gd name="connsiteX10" fmla="*/ 238544 w 1181519"/>
                <a:gd name="connsiteY10" fmla="*/ 25638 h 851138"/>
                <a:gd name="connsiteX11" fmla="*/ 229019 w 1181519"/>
                <a:gd name="connsiteY11" fmla="*/ 28813 h 851138"/>
                <a:gd name="connsiteX12" fmla="*/ 209969 w 1181519"/>
                <a:gd name="connsiteY12" fmla="*/ 41513 h 851138"/>
                <a:gd name="connsiteX13" fmla="*/ 200444 w 1181519"/>
                <a:gd name="connsiteY13" fmla="*/ 47863 h 851138"/>
                <a:gd name="connsiteX14" fmla="*/ 190919 w 1181519"/>
                <a:gd name="connsiteY14" fmla="*/ 54213 h 851138"/>
                <a:gd name="connsiteX15" fmla="*/ 181394 w 1181519"/>
                <a:gd name="connsiteY15" fmla="*/ 60563 h 851138"/>
                <a:gd name="connsiteX16" fmla="*/ 159169 w 1181519"/>
                <a:gd name="connsiteY16" fmla="*/ 76438 h 851138"/>
                <a:gd name="connsiteX17" fmla="*/ 149644 w 1181519"/>
                <a:gd name="connsiteY17" fmla="*/ 85963 h 851138"/>
                <a:gd name="connsiteX18" fmla="*/ 130594 w 1181519"/>
                <a:gd name="connsiteY18" fmla="*/ 95488 h 851138"/>
                <a:gd name="connsiteX19" fmla="*/ 111544 w 1181519"/>
                <a:gd name="connsiteY19" fmla="*/ 108188 h 851138"/>
                <a:gd name="connsiteX20" fmla="*/ 92494 w 1181519"/>
                <a:gd name="connsiteY20" fmla="*/ 117713 h 851138"/>
                <a:gd name="connsiteX21" fmla="*/ 79794 w 1181519"/>
                <a:gd name="connsiteY21" fmla="*/ 127238 h 851138"/>
                <a:gd name="connsiteX22" fmla="*/ 63919 w 1181519"/>
                <a:gd name="connsiteY22" fmla="*/ 155813 h 851138"/>
                <a:gd name="connsiteX23" fmla="*/ 57569 w 1181519"/>
                <a:gd name="connsiteY23" fmla="*/ 165338 h 851138"/>
                <a:gd name="connsiteX24" fmla="*/ 51219 w 1181519"/>
                <a:gd name="connsiteY24" fmla="*/ 184388 h 851138"/>
                <a:gd name="connsiteX25" fmla="*/ 44869 w 1181519"/>
                <a:gd name="connsiteY25" fmla="*/ 209788 h 851138"/>
                <a:gd name="connsiteX26" fmla="*/ 41694 w 1181519"/>
                <a:gd name="connsiteY26" fmla="*/ 228838 h 851138"/>
                <a:gd name="connsiteX27" fmla="*/ 35344 w 1181519"/>
                <a:gd name="connsiteY27" fmla="*/ 254238 h 851138"/>
                <a:gd name="connsiteX28" fmla="*/ 28994 w 1181519"/>
                <a:gd name="connsiteY28" fmla="*/ 285988 h 851138"/>
                <a:gd name="connsiteX29" fmla="*/ 25819 w 1181519"/>
                <a:gd name="connsiteY29" fmla="*/ 381238 h 851138"/>
                <a:gd name="connsiteX30" fmla="*/ 22644 w 1181519"/>
                <a:gd name="connsiteY30" fmla="*/ 403463 h 851138"/>
                <a:gd name="connsiteX31" fmla="*/ 19469 w 1181519"/>
                <a:gd name="connsiteY31" fmla="*/ 590788 h 851138"/>
                <a:gd name="connsiteX32" fmla="*/ 16294 w 1181519"/>
                <a:gd name="connsiteY32" fmla="*/ 625713 h 851138"/>
                <a:gd name="connsiteX33" fmla="*/ 13119 w 1181519"/>
                <a:gd name="connsiteY33" fmla="*/ 635238 h 851138"/>
                <a:gd name="connsiteX34" fmla="*/ 6769 w 1181519"/>
                <a:gd name="connsiteY34" fmla="*/ 666988 h 851138"/>
                <a:gd name="connsiteX35" fmla="*/ 3594 w 1181519"/>
                <a:gd name="connsiteY35" fmla="*/ 733663 h 851138"/>
                <a:gd name="connsiteX36" fmla="*/ 419 w 1181519"/>
                <a:gd name="connsiteY36" fmla="*/ 746363 h 851138"/>
                <a:gd name="connsiteX37" fmla="*/ 419 w 1181519"/>
                <a:gd name="connsiteY3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6350 w 1181100"/>
                <a:gd name="connsiteY34" fmla="*/ 666988 h 851138"/>
                <a:gd name="connsiteX35" fmla="*/ 3175 w 1181100"/>
                <a:gd name="connsiteY35" fmla="*/ 733663 h 851138"/>
                <a:gd name="connsiteX36" fmla="*/ 0 w 1181100"/>
                <a:gd name="connsiteY36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6350 w 1181100"/>
                <a:gd name="connsiteY34" fmla="*/ 666988 h 851138"/>
                <a:gd name="connsiteX35" fmla="*/ 0 w 1181100"/>
                <a:gd name="connsiteY35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0 w 1181100"/>
                <a:gd name="connsiteY34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0 w 1181100"/>
                <a:gd name="connsiteY33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0 w 1181100"/>
                <a:gd name="connsiteY32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0 w 1181100"/>
                <a:gd name="connsiteY31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0 w 1181100"/>
                <a:gd name="connsiteY30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0 w 1181100"/>
                <a:gd name="connsiteY29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0 w 1181100"/>
                <a:gd name="connsiteY28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0 w 1181100"/>
                <a:gd name="connsiteY2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0 w 1181100"/>
                <a:gd name="connsiteY26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0 w 1181100"/>
                <a:gd name="connsiteY25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0 w 1181100"/>
                <a:gd name="connsiteY24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0 w 1181100"/>
                <a:gd name="connsiteY23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0 w 1181100"/>
                <a:gd name="connsiteY22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0 w 1181100"/>
                <a:gd name="connsiteY21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0 w 1181100"/>
                <a:gd name="connsiteY20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0 w 1181100"/>
                <a:gd name="connsiteY19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0 w 1181100"/>
                <a:gd name="connsiteY18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0 w 1181100"/>
                <a:gd name="connsiteY1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0 w 1181100"/>
                <a:gd name="connsiteY16" fmla="*/ 851138 h 851138"/>
                <a:gd name="connsiteX0" fmla="*/ 1181100 w 1181100"/>
                <a:gd name="connsiteY0" fmla="*/ 28953 h 857628"/>
                <a:gd name="connsiteX1" fmla="*/ 1069975 w 1181100"/>
                <a:gd name="connsiteY1" fmla="*/ 25778 h 857628"/>
                <a:gd name="connsiteX2" fmla="*/ 1054100 w 1181100"/>
                <a:gd name="connsiteY2" fmla="*/ 22603 h 857628"/>
                <a:gd name="connsiteX3" fmla="*/ 1035050 w 1181100"/>
                <a:gd name="connsiteY3" fmla="*/ 19428 h 857628"/>
                <a:gd name="connsiteX4" fmla="*/ 981075 w 1181100"/>
                <a:gd name="connsiteY4" fmla="*/ 13078 h 857628"/>
                <a:gd name="connsiteX5" fmla="*/ 971550 w 1181100"/>
                <a:gd name="connsiteY5" fmla="*/ 9903 h 857628"/>
                <a:gd name="connsiteX6" fmla="*/ 346075 w 1181100"/>
                <a:gd name="connsiteY6" fmla="*/ 9903 h 857628"/>
                <a:gd name="connsiteX7" fmla="*/ 307975 w 1181100"/>
                <a:gd name="connsiteY7" fmla="*/ 16253 h 857628"/>
                <a:gd name="connsiteX8" fmla="*/ 273050 w 1181100"/>
                <a:gd name="connsiteY8" fmla="*/ 22603 h 857628"/>
                <a:gd name="connsiteX9" fmla="*/ 247650 w 1181100"/>
                <a:gd name="connsiteY9" fmla="*/ 25778 h 857628"/>
                <a:gd name="connsiteX10" fmla="*/ 238125 w 1181100"/>
                <a:gd name="connsiteY10" fmla="*/ 32128 h 857628"/>
                <a:gd name="connsiteX11" fmla="*/ 228600 w 1181100"/>
                <a:gd name="connsiteY11" fmla="*/ 35303 h 857628"/>
                <a:gd name="connsiteX12" fmla="*/ 209550 w 1181100"/>
                <a:gd name="connsiteY12" fmla="*/ 48003 h 857628"/>
                <a:gd name="connsiteX13" fmla="*/ 200025 w 1181100"/>
                <a:gd name="connsiteY13" fmla="*/ 54353 h 857628"/>
                <a:gd name="connsiteX14" fmla="*/ 190500 w 1181100"/>
                <a:gd name="connsiteY14" fmla="*/ 60703 h 857628"/>
                <a:gd name="connsiteX15" fmla="*/ 0 w 1181100"/>
                <a:gd name="connsiteY15" fmla="*/ 857628 h 857628"/>
                <a:gd name="connsiteX0" fmla="*/ 1181100 w 1181100"/>
                <a:gd name="connsiteY0" fmla="*/ 35773 h 864448"/>
                <a:gd name="connsiteX1" fmla="*/ 1069975 w 1181100"/>
                <a:gd name="connsiteY1" fmla="*/ 32598 h 864448"/>
                <a:gd name="connsiteX2" fmla="*/ 1054100 w 1181100"/>
                <a:gd name="connsiteY2" fmla="*/ 29423 h 864448"/>
                <a:gd name="connsiteX3" fmla="*/ 1035050 w 1181100"/>
                <a:gd name="connsiteY3" fmla="*/ 26248 h 864448"/>
                <a:gd name="connsiteX4" fmla="*/ 981075 w 1181100"/>
                <a:gd name="connsiteY4" fmla="*/ 19898 h 864448"/>
                <a:gd name="connsiteX5" fmla="*/ 971550 w 1181100"/>
                <a:gd name="connsiteY5" fmla="*/ 16723 h 864448"/>
                <a:gd name="connsiteX6" fmla="*/ 346075 w 1181100"/>
                <a:gd name="connsiteY6" fmla="*/ 16723 h 864448"/>
                <a:gd name="connsiteX7" fmla="*/ 307975 w 1181100"/>
                <a:gd name="connsiteY7" fmla="*/ 23073 h 864448"/>
                <a:gd name="connsiteX8" fmla="*/ 273050 w 1181100"/>
                <a:gd name="connsiteY8" fmla="*/ 29423 h 864448"/>
                <a:gd name="connsiteX9" fmla="*/ 247650 w 1181100"/>
                <a:gd name="connsiteY9" fmla="*/ 32598 h 864448"/>
                <a:gd name="connsiteX10" fmla="*/ 238125 w 1181100"/>
                <a:gd name="connsiteY10" fmla="*/ 38948 h 864448"/>
                <a:gd name="connsiteX11" fmla="*/ 228600 w 1181100"/>
                <a:gd name="connsiteY11" fmla="*/ 42123 h 864448"/>
                <a:gd name="connsiteX12" fmla="*/ 209550 w 1181100"/>
                <a:gd name="connsiteY12" fmla="*/ 54823 h 864448"/>
                <a:gd name="connsiteX13" fmla="*/ 200025 w 1181100"/>
                <a:gd name="connsiteY13" fmla="*/ 61173 h 864448"/>
                <a:gd name="connsiteX14" fmla="*/ 0 w 1181100"/>
                <a:gd name="connsiteY14" fmla="*/ 864448 h 864448"/>
                <a:gd name="connsiteX0" fmla="*/ 1181100 w 1181100"/>
                <a:gd name="connsiteY0" fmla="*/ 44443 h 873118"/>
                <a:gd name="connsiteX1" fmla="*/ 1069975 w 1181100"/>
                <a:gd name="connsiteY1" fmla="*/ 41268 h 873118"/>
                <a:gd name="connsiteX2" fmla="*/ 1054100 w 1181100"/>
                <a:gd name="connsiteY2" fmla="*/ 38093 h 873118"/>
                <a:gd name="connsiteX3" fmla="*/ 1035050 w 1181100"/>
                <a:gd name="connsiteY3" fmla="*/ 34918 h 873118"/>
                <a:gd name="connsiteX4" fmla="*/ 981075 w 1181100"/>
                <a:gd name="connsiteY4" fmla="*/ 28568 h 873118"/>
                <a:gd name="connsiteX5" fmla="*/ 971550 w 1181100"/>
                <a:gd name="connsiteY5" fmla="*/ 25393 h 873118"/>
                <a:gd name="connsiteX6" fmla="*/ 346075 w 1181100"/>
                <a:gd name="connsiteY6" fmla="*/ 25393 h 873118"/>
                <a:gd name="connsiteX7" fmla="*/ 307975 w 1181100"/>
                <a:gd name="connsiteY7" fmla="*/ 31743 h 873118"/>
                <a:gd name="connsiteX8" fmla="*/ 273050 w 1181100"/>
                <a:gd name="connsiteY8" fmla="*/ 38093 h 873118"/>
                <a:gd name="connsiteX9" fmla="*/ 247650 w 1181100"/>
                <a:gd name="connsiteY9" fmla="*/ 41268 h 873118"/>
                <a:gd name="connsiteX10" fmla="*/ 238125 w 1181100"/>
                <a:gd name="connsiteY10" fmla="*/ 47618 h 873118"/>
                <a:gd name="connsiteX11" fmla="*/ 228600 w 1181100"/>
                <a:gd name="connsiteY11" fmla="*/ 50793 h 873118"/>
                <a:gd name="connsiteX12" fmla="*/ 209550 w 1181100"/>
                <a:gd name="connsiteY12" fmla="*/ 63493 h 873118"/>
                <a:gd name="connsiteX13" fmla="*/ 0 w 1181100"/>
                <a:gd name="connsiteY13" fmla="*/ 873118 h 873118"/>
                <a:gd name="connsiteX0" fmla="*/ 1181100 w 1181100"/>
                <a:gd name="connsiteY0" fmla="*/ 55293 h 883968"/>
                <a:gd name="connsiteX1" fmla="*/ 1069975 w 1181100"/>
                <a:gd name="connsiteY1" fmla="*/ 52118 h 883968"/>
                <a:gd name="connsiteX2" fmla="*/ 1054100 w 1181100"/>
                <a:gd name="connsiteY2" fmla="*/ 48943 h 883968"/>
                <a:gd name="connsiteX3" fmla="*/ 1035050 w 1181100"/>
                <a:gd name="connsiteY3" fmla="*/ 45768 h 883968"/>
                <a:gd name="connsiteX4" fmla="*/ 981075 w 1181100"/>
                <a:gd name="connsiteY4" fmla="*/ 39418 h 883968"/>
                <a:gd name="connsiteX5" fmla="*/ 971550 w 1181100"/>
                <a:gd name="connsiteY5" fmla="*/ 36243 h 883968"/>
                <a:gd name="connsiteX6" fmla="*/ 346075 w 1181100"/>
                <a:gd name="connsiteY6" fmla="*/ 36243 h 883968"/>
                <a:gd name="connsiteX7" fmla="*/ 307975 w 1181100"/>
                <a:gd name="connsiteY7" fmla="*/ 42593 h 883968"/>
                <a:gd name="connsiteX8" fmla="*/ 273050 w 1181100"/>
                <a:gd name="connsiteY8" fmla="*/ 48943 h 883968"/>
                <a:gd name="connsiteX9" fmla="*/ 247650 w 1181100"/>
                <a:gd name="connsiteY9" fmla="*/ 52118 h 883968"/>
                <a:gd name="connsiteX10" fmla="*/ 238125 w 1181100"/>
                <a:gd name="connsiteY10" fmla="*/ 58468 h 883968"/>
                <a:gd name="connsiteX11" fmla="*/ 228600 w 1181100"/>
                <a:gd name="connsiteY11" fmla="*/ 61643 h 883968"/>
                <a:gd name="connsiteX12" fmla="*/ 0 w 1181100"/>
                <a:gd name="connsiteY12" fmla="*/ 883968 h 883968"/>
                <a:gd name="connsiteX0" fmla="*/ 1181100 w 1181100"/>
                <a:gd name="connsiteY0" fmla="*/ 59644 h 888319"/>
                <a:gd name="connsiteX1" fmla="*/ 1069975 w 1181100"/>
                <a:gd name="connsiteY1" fmla="*/ 56469 h 888319"/>
                <a:gd name="connsiteX2" fmla="*/ 1054100 w 1181100"/>
                <a:gd name="connsiteY2" fmla="*/ 53294 h 888319"/>
                <a:gd name="connsiteX3" fmla="*/ 1035050 w 1181100"/>
                <a:gd name="connsiteY3" fmla="*/ 50119 h 888319"/>
                <a:gd name="connsiteX4" fmla="*/ 981075 w 1181100"/>
                <a:gd name="connsiteY4" fmla="*/ 43769 h 888319"/>
                <a:gd name="connsiteX5" fmla="*/ 971550 w 1181100"/>
                <a:gd name="connsiteY5" fmla="*/ 40594 h 888319"/>
                <a:gd name="connsiteX6" fmla="*/ 346075 w 1181100"/>
                <a:gd name="connsiteY6" fmla="*/ 40594 h 888319"/>
                <a:gd name="connsiteX7" fmla="*/ 307975 w 1181100"/>
                <a:gd name="connsiteY7" fmla="*/ 46944 h 888319"/>
                <a:gd name="connsiteX8" fmla="*/ 273050 w 1181100"/>
                <a:gd name="connsiteY8" fmla="*/ 53294 h 888319"/>
                <a:gd name="connsiteX9" fmla="*/ 247650 w 1181100"/>
                <a:gd name="connsiteY9" fmla="*/ 56469 h 888319"/>
                <a:gd name="connsiteX10" fmla="*/ 238125 w 1181100"/>
                <a:gd name="connsiteY10" fmla="*/ 62819 h 888319"/>
                <a:gd name="connsiteX11" fmla="*/ 0 w 1181100"/>
                <a:gd name="connsiteY11" fmla="*/ 888319 h 888319"/>
                <a:gd name="connsiteX0" fmla="*/ 1181100 w 1181100"/>
                <a:gd name="connsiteY0" fmla="*/ 22464 h 851139"/>
                <a:gd name="connsiteX1" fmla="*/ 1069975 w 1181100"/>
                <a:gd name="connsiteY1" fmla="*/ 19289 h 851139"/>
                <a:gd name="connsiteX2" fmla="*/ 1054100 w 1181100"/>
                <a:gd name="connsiteY2" fmla="*/ 16114 h 851139"/>
                <a:gd name="connsiteX3" fmla="*/ 1035050 w 1181100"/>
                <a:gd name="connsiteY3" fmla="*/ 12939 h 851139"/>
                <a:gd name="connsiteX4" fmla="*/ 981075 w 1181100"/>
                <a:gd name="connsiteY4" fmla="*/ 6589 h 851139"/>
                <a:gd name="connsiteX5" fmla="*/ 971550 w 1181100"/>
                <a:gd name="connsiteY5" fmla="*/ 3414 h 851139"/>
                <a:gd name="connsiteX6" fmla="*/ 346075 w 1181100"/>
                <a:gd name="connsiteY6" fmla="*/ 3414 h 851139"/>
                <a:gd name="connsiteX7" fmla="*/ 307975 w 1181100"/>
                <a:gd name="connsiteY7" fmla="*/ 9764 h 851139"/>
                <a:gd name="connsiteX8" fmla="*/ 273050 w 1181100"/>
                <a:gd name="connsiteY8" fmla="*/ 16114 h 851139"/>
                <a:gd name="connsiteX9" fmla="*/ 247650 w 1181100"/>
                <a:gd name="connsiteY9" fmla="*/ 19289 h 851139"/>
                <a:gd name="connsiteX10" fmla="*/ 0 w 1181100"/>
                <a:gd name="connsiteY10" fmla="*/ 851139 h 851139"/>
                <a:gd name="connsiteX0" fmla="*/ 1181100 w 1181100"/>
                <a:gd name="connsiteY0" fmla="*/ 69732 h 898407"/>
                <a:gd name="connsiteX1" fmla="*/ 1069975 w 1181100"/>
                <a:gd name="connsiteY1" fmla="*/ 66557 h 898407"/>
                <a:gd name="connsiteX2" fmla="*/ 1054100 w 1181100"/>
                <a:gd name="connsiteY2" fmla="*/ 63382 h 898407"/>
                <a:gd name="connsiteX3" fmla="*/ 1035050 w 1181100"/>
                <a:gd name="connsiteY3" fmla="*/ 60207 h 898407"/>
                <a:gd name="connsiteX4" fmla="*/ 981075 w 1181100"/>
                <a:gd name="connsiteY4" fmla="*/ 53857 h 898407"/>
                <a:gd name="connsiteX5" fmla="*/ 971550 w 1181100"/>
                <a:gd name="connsiteY5" fmla="*/ 50682 h 898407"/>
                <a:gd name="connsiteX6" fmla="*/ 346075 w 1181100"/>
                <a:gd name="connsiteY6" fmla="*/ 50682 h 898407"/>
                <a:gd name="connsiteX7" fmla="*/ 307975 w 1181100"/>
                <a:gd name="connsiteY7" fmla="*/ 57032 h 898407"/>
                <a:gd name="connsiteX8" fmla="*/ 273050 w 1181100"/>
                <a:gd name="connsiteY8" fmla="*/ 63382 h 898407"/>
                <a:gd name="connsiteX9" fmla="*/ 0 w 1181100"/>
                <a:gd name="connsiteY9" fmla="*/ 898407 h 898407"/>
                <a:gd name="connsiteX0" fmla="*/ 1181100 w 1181100"/>
                <a:gd name="connsiteY0" fmla="*/ 76694 h 905369"/>
                <a:gd name="connsiteX1" fmla="*/ 1069975 w 1181100"/>
                <a:gd name="connsiteY1" fmla="*/ 73519 h 905369"/>
                <a:gd name="connsiteX2" fmla="*/ 1054100 w 1181100"/>
                <a:gd name="connsiteY2" fmla="*/ 70344 h 905369"/>
                <a:gd name="connsiteX3" fmla="*/ 1035050 w 1181100"/>
                <a:gd name="connsiteY3" fmla="*/ 67169 h 905369"/>
                <a:gd name="connsiteX4" fmla="*/ 981075 w 1181100"/>
                <a:gd name="connsiteY4" fmla="*/ 60819 h 905369"/>
                <a:gd name="connsiteX5" fmla="*/ 971550 w 1181100"/>
                <a:gd name="connsiteY5" fmla="*/ 57644 h 905369"/>
                <a:gd name="connsiteX6" fmla="*/ 346075 w 1181100"/>
                <a:gd name="connsiteY6" fmla="*/ 57644 h 905369"/>
                <a:gd name="connsiteX7" fmla="*/ 307975 w 1181100"/>
                <a:gd name="connsiteY7" fmla="*/ 63994 h 905369"/>
                <a:gd name="connsiteX8" fmla="*/ 0 w 1181100"/>
                <a:gd name="connsiteY8" fmla="*/ 905369 h 905369"/>
                <a:gd name="connsiteX0" fmla="*/ 1181100 w 1181100"/>
                <a:gd name="connsiteY0" fmla="*/ 22464 h 851139"/>
                <a:gd name="connsiteX1" fmla="*/ 1069975 w 1181100"/>
                <a:gd name="connsiteY1" fmla="*/ 19289 h 851139"/>
                <a:gd name="connsiteX2" fmla="*/ 1054100 w 1181100"/>
                <a:gd name="connsiteY2" fmla="*/ 16114 h 851139"/>
                <a:gd name="connsiteX3" fmla="*/ 1035050 w 1181100"/>
                <a:gd name="connsiteY3" fmla="*/ 12939 h 851139"/>
                <a:gd name="connsiteX4" fmla="*/ 981075 w 1181100"/>
                <a:gd name="connsiteY4" fmla="*/ 6589 h 851139"/>
                <a:gd name="connsiteX5" fmla="*/ 971550 w 1181100"/>
                <a:gd name="connsiteY5" fmla="*/ 3414 h 851139"/>
                <a:gd name="connsiteX6" fmla="*/ 346075 w 1181100"/>
                <a:gd name="connsiteY6" fmla="*/ 3414 h 851139"/>
                <a:gd name="connsiteX7" fmla="*/ 0 w 1181100"/>
                <a:gd name="connsiteY7" fmla="*/ 851139 h 851139"/>
                <a:gd name="connsiteX0" fmla="*/ 1181100 w 1181100"/>
                <a:gd name="connsiteY0" fmla="*/ 81026 h 909701"/>
                <a:gd name="connsiteX1" fmla="*/ 1069975 w 1181100"/>
                <a:gd name="connsiteY1" fmla="*/ 77851 h 909701"/>
                <a:gd name="connsiteX2" fmla="*/ 1054100 w 1181100"/>
                <a:gd name="connsiteY2" fmla="*/ 74676 h 909701"/>
                <a:gd name="connsiteX3" fmla="*/ 1035050 w 1181100"/>
                <a:gd name="connsiteY3" fmla="*/ 71501 h 909701"/>
                <a:gd name="connsiteX4" fmla="*/ 981075 w 1181100"/>
                <a:gd name="connsiteY4" fmla="*/ 65151 h 909701"/>
                <a:gd name="connsiteX5" fmla="*/ 971550 w 1181100"/>
                <a:gd name="connsiteY5" fmla="*/ 61976 h 909701"/>
                <a:gd name="connsiteX6" fmla="*/ 0 w 1181100"/>
                <a:gd name="connsiteY6" fmla="*/ 909701 h 909701"/>
                <a:gd name="connsiteX0" fmla="*/ 1181100 w 1181100"/>
                <a:gd name="connsiteY0" fmla="*/ 15875 h 844550"/>
                <a:gd name="connsiteX1" fmla="*/ 1069975 w 1181100"/>
                <a:gd name="connsiteY1" fmla="*/ 12700 h 844550"/>
                <a:gd name="connsiteX2" fmla="*/ 1054100 w 1181100"/>
                <a:gd name="connsiteY2" fmla="*/ 9525 h 844550"/>
                <a:gd name="connsiteX3" fmla="*/ 1035050 w 1181100"/>
                <a:gd name="connsiteY3" fmla="*/ 6350 h 844550"/>
                <a:gd name="connsiteX4" fmla="*/ 981075 w 1181100"/>
                <a:gd name="connsiteY4" fmla="*/ 0 h 844550"/>
                <a:gd name="connsiteX5" fmla="*/ 0 w 1181100"/>
                <a:gd name="connsiteY5" fmla="*/ 844550 h 844550"/>
                <a:gd name="connsiteX0" fmla="*/ 1181100 w 1181100"/>
                <a:gd name="connsiteY0" fmla="*/ 70817 h 899492"/>
                <a:gd name="connsiteX1" fmla="*/ 1069975 w 1181100"/>
                <a:gd name="connsiteY1" fmla="*/ 67642 h 899492"/>
                <a:gd name="connsiteX2" fmla="*/ 1054100 w 1181100"/>
                <a:gd name="connsiteY2" fmla="*/ 64467 h 899492"/>
                <a:gd name="connsiteX3" fmla="*/ 1035050 w 1181100"/>
                <a:gd name="connsiteY3" fmla="*/ 61292 h 899492"/>
                <a:gd name="connsiteX4" fmla="*/ 0 w 1181100"/>
                <a:gd name="connsiteY4" fmla="*/ 899492 h 899492"/>
                <a:gd name="connsiteX0" fmla="*/ 1181100 w 1181100"/>
                <a:gd name="connsiteY0" fmla="*/ 67215 h 895890"/>
                <a:gd name="connsiteX1" fmla="*/ 1069975 w 1181100"/>
                <a:gd name="connsiteY1" fmla="*/ 64040 h 895890"/>
                <a:gd name="connsiteX2" fmla="*/ 1054100 w 1181100"/>
                <a:gd name="connsiteY2" fmla="*/ 60865 h 895890"/>
                <a:gd name="connsiteX3" fmla="*/ 0 w 1181100"/>
                <a:gd name="connsiteY3" fmla="*/ 895890 h 895890"/>
                <a:gd name="connsiteX0" fmla="*/ 1181100 w 1185542"/>
                <a:gd name="connsiteY0" fmla="*/ 63977 h 892652"/>
                <a:gd name="connsiteX1" fmla="*/ 1069975 w 1185542"/>
                <a:gd name="connsiteY1" fmla="*/ 60802 h 892652"/>
                <a:gd name="connsiteX2" fmla="*/ 0 w 1185542"/>
                <a:gd name="connsiteY2" fmla="*/ 892652 h 892652"/>
                <a:gd name="connsiteX0" fmla="*/ 1181100 w 1181100"/>
                <a:gd name="connsiteY0" fmla="*/ 0 h 828675"/>
                <a:gd name="connsiteX1" fmla="*/ 0 w 1181100"/>
                <a:gd name="connsiteY1" fmla="*/ 828675 h 828675"/>
                <a:gd name="connsiteX0" fmla="*/ 1127125 w 1127125"/>
                <a:gd name="connsiteY0" fmla="*/ 0 h 825500"/>
                <a:gd name="connsiteX1" fmla="*/ 0 w 1127125"/>
                <a:gd name="connsiteY1" fmla="*/ 825500 h 825500"/>
                <a:gd name="connsiteX0" fmla="*/ 1127125 w 1127125"/>
                <a:gd name="connsiteY0" fmla="*/ 0 h 825500"/>
                <a:gd name="connsiteX1" fmla="*/ 288924 w 1127125"/>
                <a:gd name="connsiteY1" fmla="*/ 619125 h 825500"/>
                <a:gd name="connsiteX2" fmla="*/ 0 w 1127125"/>
                <a:gd name="connsiteY2" fmla="*/ 825500 h 825500"/>
                <a:gd name="connsiteX0" fmla="*/ 1133476 w 1133476"/>
                <a:gd name="connsiteY0" fmla="*/ 0 h 825500"/>
                <a:gd name="connsiteX1" fmla="*/ 0 w 1133476"/>
                <a:gd name="connsiteY1" fmla="*/ 320675 h 825500"/>
                <a:gd name="connsiteX2" fmla="*/ 6351 w 1133476"/>
                <a:gd name="connsiteY2" fmla="*/ 825500 h 825500"/>
                <a:gd name="connsiteX0" fmla="*/ 1133478 w 1133478"/>
                <a:gd name="connsiteY0" fmla="*/ 0 h 825500"/>
                <a:gd name="connsiteX1" fmla="*/ 2 w 1133478"/>
                <a:gd name="connsiteY1" fmla="*/ 320675 h 825500"/>
                <a:gd name="connsiteX2" fmla="*/ 6353 w 1133478"/>
                <a:gd name="connsiteY2" fmla="*/ 825500 h 825500"/>
                <a:gd name="connsiteX0" fmla="*/ 1133740 w 1133740"/>
                <a:gd name="connsiteY0" fmla="*/ 0 h 825500"/>
                <a:gd name="connsiteX1" fmla="*/ 264 w 1133740"/>
                <a:gd name="connsiteY1" fmla="*/ 320675 h 825500"/>
                <a:gd name="connsiteX2" fmla="*/ 6615 w 1133740"/>
                <a:gd name="connsiteY2" fmla="*/ 825500 h 825500"/>
                <a:gd name="connsiteX0" fmla="*/ 1135078 w 1135078"/>
                <a:gd name="connsiteY0" fmla="*/ 0 h 825500"/>
                <a:gd name="connsiteX1" fmla="*/ 1602 w 1135078"/>
                <a:gd name="connsiteY1" fmla="*/ 320675 h 825500"/>
                <a:gd name="connsiteX2" fmla="*/ 3191 w 1135078"/>
                <a:gd name="connsiteY2" fmla="*/ 825500 h 825500"/>
                <a:gd name="connsiteX0" fmla="*/ 1134213 w 1134213"/>
                <a:gd name="connsiteY0" fmla="*/ 0 h 825500"/>
                <a:gd name="connsiteX1" fmla="*/ 737 w 1134213"/>
                <a:gd name="connsiteY1" fmla="*/ 320675 h 825500"/>
                <a:gd name="connsiteX2" fmla="*/ 2326 w 1134213"/>
                <a:gd name="connsiteY2" fmla="*/ 825500 h 825500"/>
                <a:gd name="connsiteX0" fmla="*/ 1134213 w 1134213"/>
                <a:gd name="connsiteY0" fmla="*/ 0 h 825500"/>
                <a:gd name="connsiteX1" fmla="*/ 482543 w 1134213"/>
                <a:gd name="connsiteY1" fmla="*/ 186531 h 825500"/>
                <a:gd name="connsiteX2" fmla="*/ 737 w 1134213"/>
                <a:gd name="connsiteY2" fmla="*/ 320675 h 825500"/>
                <a:gd name="connsiteX3" fmla="*/ 2326 w 1134213"/>
                <a:gd name="connsiteY3" fmla="*/ 825500 h 825500"/>
                <a:gd name="connsiteX0" fmla="*/ 1134213 w 1134213"/>
                <a:gd name="connsiteY0" fmla="*/ 8731 h 834231"/>
                <a:gd name="connsiteX1" fmla="*/ 475400 w 1134213"/>
                <a:gd name="connsiteY1" fmla="*/ 0 h 834231"/>
                <a:gd name="connsiteX2" fmla="*/ 737 w 1134213"/>
                <a:gd name="connsiteY2" fmla="*/ 329406 h 834231"/>
                <a:gd name="connsiteX3" fmla="*/ 2326 w 1134213"/>
                <a:gd name="connsiteY3" fmla="*/ 834231 h 834231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5017 h 840042"/>
                <a:gd name="connsiteX1" fmla="*/ 475400 w 1134213"/>
                <a:gd name="connsiteY1" fmla="*/ 5811 h 840042"/>
                <a:gd name="connsiteX2" fmla="*/ 737 w 1134213"/>
                <a:gd name="connsiteY2" fmla="*/ 335217 h 840042"/>
                <a:gd name="connsiteX3" fmla="*/ 2326 w 1134213"/>
                <a:gd name="connsiteY3" fmla="*/ 840042 h 840042"/>
                <a:gd name="connsiteX0" fmla="*/ 1134213 w 1134213"/>
                <a:gd name="connsiteY0" fmla="*/ 11930 h 846955"/>
                <a:gd name="connsiteX1" fmla="*/ 475400 w 1134213"/>
                <a:gd name="connsiteY1" fmla="*/ 5580 h 846955"/>
                <a:gd name="connsiteX2" fmla="*/ 737 w 1134213"/>
                <a:gd name="connsiteY2" fmla="*/ 342130 h 846955"/>
                <a:gd name="connsiteX3" fmla="*/ 2326 w 1134213"/>
                <a:gd name="connsiteY3" fmla="*/ 846955 h 846955"/>
                <a:gd name="connsiteX0" fmla="*/ 1136595 w 1136595"/>
                <a:gd name="connsiteY0" fmla="*/ 4787 h 846955"/>
                <a:gd name="connsiteX1" fmla="*/ 475400 w 1136595"/>
                <a:gd name="connsiteY1" fmla="*/ 5580 h 846955"/>
                <a:gd name="connsiteX2" fmla="*/ 737 w 1136595"/>
                <a:gd name="connsiteY2" fmla="*/ 342130 h 846955"/>
                <a:gd name="connsiteX3" fmla="*/ 2326 w 1136595"/>
                <a:gd name="connsiteY3" fmla="*/ 846955 h 846955"/>
                <a:gd name="connsiteX0" fmla="*/ 1136595 w 1136595"/>
                <a:gd name="connsiteY0" fmla="*/ 356 h 842524"/>
                <a:gd name="connsiteX1" fmla="*/ 475400 w 1136595"/>
                <a:gd name="connsiteY1" fmla="*/ 1149 h 842524"/>
                <a:gd name="connsiteX2" fmla="*/ 737 w 1136595"/>
                <a:gd name="connsiteY2" fmla="*/ 337699 h 842524"/>
                <a:gd name="connsiteX3" fmla="*/ 2326 w 1136595"/>
                <a:gd name="connsiteY3" fmla="*/ 842524 h 842524"/>
                <a:gd name="connsiteX0" fmla="*/ 1136595 w 1136595"/>
                <a:gd name="connsiteY0" fmla="*/ 723 h 842891"/>
                <a:gd name="connsiteX1" fmla="*/ 475400 w 1136595"/>
                <a:gd name="connsiteY1" fmla="*/ 1516 h 842891"/>
                <a:gd name="connsiteX2" fmla="*/ 737 w 1136595"/>
                <a:gd name="connsiteY2" fmla="*/ 338066 h 842891"/>
                <a:gd name="connsiteX3" fmla="*/ 2326 w 1136595"/>
                <a:gd name="connsiteY3" fmla="*/ 842891 h 842891"/>
                <a:gd name="connsiteX0" fmla="*/ 1136595 w 1136595"/>
                <a:gd name="connsiteY0" fmla="*/ 892 h 843060"/>
                <a:gd name="connsiteX1" fmla="*/ 475400 w 1136595"/>
                <a:gd name="connsiteY1" fmla="*/ 1685 h 843060"/>
                <a:gd name="connsiteX2" fmla="*/ 737 w 1136595"/>
                <a:gd name="connsiteY2" fmla="*/ 338235 h 843060"/>
                <a:gd name="connsiteX3" fmla="*/ 2326 w 1136595"/>
                <a:gd name="connsiteY3" fmla="*/ 843060 h 843060"/>
                <a:gd name="connsiteX0" fmla="*/ 1137974 w 1137974"/>
                <a:gd name="connsiteY0" fmla="*/ 892 h 840678"/>
                <a:gd name="connsiteX1" fmla="*/ 476779 w 1137974"/>
                <a:gd name="connsiteY1" fmla="*/ 1685 h 840678"/>
                <a:gd name="connsiteX2" fmla="*/ 2116 w 1137974"/>
                <a:gd name="connsiteY2" fmla="*/ 338235 h 840678"/>
                <a:gd name="connsiteX3" fmla="*/ 1323 w 1137974"/>
                <a:gd name="connsiteY3" fmla="*/ 840678 h 840678"/>
                <a:gd name="connsiteX0" fmla="*/ 1136651 w 1136651"/>
                <a:gd name="connsiteY0" fmla="*/ 892 h 840678"/>
                <a:gd name="connsiteX1" fmla="*/ 475456 w 1136651"/>
                <a:gd name="connsiteY1" fmla="*/ 1685 h 840678"/>
                <a:gd name="connsiteX2" fmla="*/ 793 w 1136651"/>
                <a:gd name="connsiteY2" fmla="*/ 338235 h 840678"/>
                <a:gd name="connsiteX3" fmla="*/ 0 w 1136651"/>
                <a:gd name="connsiteY3" fmla="*/ 840678 h 840678"/>
                <a:gd name="connsiteX0" fmla="*/ 1136651 w 1136651"/>
                <a:gd name="connsiteY0" fmla="*/ 747 h 840533"/>
                <a:gd name="connsiteX1" fmla="*/ 475456 w 1136651"/>
                <a:gd name="connsiteY1" fmla="*/ 1540 h 840533"/>
                <a:gd name="connsiteX2" fmla="*/ 793 w 1136651"/>
                <a:gd name="connsiteY2" fmla="*/ 349996 h 840533"/>
                <a:gd name="connsiteX3" fmla="*/ 0 w 1136651"/>
                <a:gd name="connsiteY3" fmla="*/ 840533 h 840533"/>
                <a:gd name="connsiteX0" fmla="*/ 1136651 w 1136651"/>
                <a:gd name="connsiteY0" fmla="*/ 0 h 839786"/>
                <a:gd name="connsiteX1" fmla="*/ 475456 w 1136651"/>
                <a:gd name="connsiteY1" fmla="*/ 793 h 839786"/>
                <a:gd name="connsiteX2" fmla="*/ 793 w 1136651"/>
                <a:gd name="connsiteY2" fmla="*/ 349249 h 839786"/>
                <a:gd name="connsiteX3" fmla="*/ 0 w 1136651"/>
                <a:gd name="connsiteY3" fmla="*/ 839786 h 839786"/>
                <a:gd name="connsiteX0" fmla="*/ 1136651 w 1136651"/>
                <a:gd name="connsiteY0" fmla="*/ 0 h 839786"/>
                <a:gd name="connsiteX1" fmla="*/ 475456 w 1136651"/>
                <a:gd name="connsiteY1" fmla="*/ 793 h 839786"/>
                <a:gd name="connsiteX2" fmla="*/ 793 w 1136651"/>
                <a:gd name="connsiteY2" fmla="*/ 349249 h 839786"/>
                <a:gd name="connsiteX3" fmla="*/ 0 w 1136651"/>
                <a:gd name="connsiteY3" fmla="*/ 839786 h 839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6651" h="839786">
                  <a:moveTo>
                    <a:pt x="1136651" y="0"/>
                  </a:moveTo>
                  <a:lnTo>
                    <a:pt x="475456" y="793"/>
                  </a:lnTo>
                  <a:cubicBezTo>
                    <a:pt x="186266" y="-6086"/>
                    <a:pt x="18520" y="96572"/>
                    <a:pt x="793" y="349249"/>
                  </a:cubicBezTo>
                  <a:cubicBezTo>
                    <a:pt x="-264" y="437091"/>
                    <a:pt x="1851" y="631293"/>
                    <a:pt x="0" y="839786"/>
                  </a:cubicBezTo>
                </a:path>
              </a:pathLst>
            </a:custGeom>
            <a:noFill/>
            <a:ln w="22225">
              <a:solidFill>
                <a:schemeClr val="accent4">
                  <a:lumMod val="75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C7CF04EB-A0BC-4809-9750-99A9075C510E}"/>
                </a:ext>
              </a:extLst>
            </p:cNvPr>
            <p:cNvSpPr/>
            <p:nvPr/>
          </p:nvSpPr>
          <p:spPr bwMode="auto">
            <a:xfrm>
              <a:off x="5266569" y="3233548"/>
              <a:ext cx="802485" cy="764382"/>
            </a:xfrm>
            <a:custGeom>
              <a:avLst/>
              <a:gdLst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619125 h 759618"/>
                <a:gd name="connsiteX57" fmla="*/ 790575 w 823912"/>
                <a:gd name="connsiteY57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0575 w 823912"/>
                <a:gd name="connsiteY55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0575 w 823912"/>
                <a:gd name="connsiteY54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790575 w 823912"/>
                <a:gd name="connsiteY53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790575 w 823912"/>
                <a:gd name="connsiteY52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790575 w 823912"/>
                <a:gd name="connsiteY51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790575 w 823912"/>
                <a:gd name="connsiteY50" fmla="*/ 759618 h 759618"/>
                <a:gd name="connsiteX0" fmla="*/ 0 w 824550"/>
                <a:gd name="connsiteY0" fmla="*/ 2381 h 759618"/>
                <a:gd name="connsiteX1" fmla="*/ 116681 w 824550"/>
                <a:gd name="connsiteY1" fmla="*/ 4762 h 759618"/>
                <a:gd name="connsiteX2" fmla="*/ 140493 w 824550"/>
                <a:gd name="connsiteY2" fmla="*/ 9525 h 759618"/>
                <a:gd name="connsiteX3" fmla="*/ 169068 w 824550"/>
                <a:gd name="connsiteY3" fmla="*/ 11906 h 759618"/>
                <a:gd name="connsiteX4" fmla="*/ 307181 w 824550"/>
                <a:gd name="connsiteY4" fmla="*/ 7143 h 759618"/>
                <a:gd name="connsiteX5" fmla="*/ 316706 w 824550"/>
                <a:gd name="connsiteY5" fmla="*/ 4762 h 759618"/>
                <a:gd name="connsiteX6" fmla="*/ 357187 w 824550"/>
                <a:gd name="connsiteY6" fmla="*/ 2381 h 759618"/>
                <a:gd name="connsiteX7" fmla="*/ 383381 w 824550"/>
                <a:gd name="connsiteY7" fmla="*/ 0 h 759618"/>
                <a:gd name="connsiteX8" fmla="*/ 476250 w 824550"/>
                <a:gd name="connsiteY8" fmla="*/ 2381 h 759618"/>
                <a:gd name="connsiteX9" fmla="*/ 502443 w 824550"/>
                <a:gd name="connsiteY9" fmla="*/ 7143 h 759618"/>
                <a:gd name="connsiteX10" fmla="*/ 528637 w 824550"/>
                <a:gd name="connsiteY10" fmla="*/ 9525 h 759618"/>
                <a:gd name="connsiteX11" fmla="*/ 542925 w 824550"/>
                <a:gd name="connsiteY11" fmla="*/ 14287 h 759618"/>
                <a:gd name="connsiteX12" fmla="*/ 550068 w 824550"/>
                <a:gd name="connsiteY12" fmla="*/ 16668 h 759618"/>
                <a:gd name="connsiteX13" fmla="*/ 561975 w 824550"/>
                <a:gd name="connsiteY13" fmla="*/ 21431 h 759618"/>
                <a:gd name="connsiteX14" fmla="*/ 573881 w 824550"/>
                <a:gd name="connsiteY14" fmla="*/ 23812 h 759618"/>
                <a:gd name="connsiteX15" fmla="*/ 583406 w 824550"/>
                <a:gd name="connsiteY15" fmla="*/ 26193 h 759618"/>
                <a:gd name="connsiteX16" fmla="*/ 600075 w 824550"/>
                <a:gd name="connsiteY16" fmla="*/ 33337 h 759618"/>
                <a:gd name="connsiteX17" fmla="*/ 619125 w 824550"/>
                <a:gd name="connsiteY17" fmla="*/ 40481 h 759618"/>
                <a:gd name="connsiteX18" fmla="*/ 628650 w 824550"/>
                <a:gd name="connsiteY18" fmla="*/ 45243 h 759618"/>
                <a:gd name="connsiteX19" fmla="*/ 638175 w 824550"/>
                <a:gd name="connsiteY19" fmla="*/ 47625 h 759618"/>
                <a:gd name="connsiteX20" fmla="*/ 652462 w 824550"/>
                <a:gd name="connsiteY20" fmla="*/ 57150 h 759618"/>
                <a:gd name="connsiteX21" fmla="*/ 659606 w 824550"/>
                <a:gd name="connsiteY21" fmla="*/ 61912 h 759618"/>
                <a:gd name="connsiteX22" fmla="*/ 666750 w 824550"/>
                <a:gd name="connsiteY22" fmla="*/ 66675 h 759618"/>
                <a:gd name="connsiteX23" fmla="*/ 673893 w 824550"/>
                <a:gd name="connsiteY23" fmla="*/ 76200 h 759618"/>
                <a:gd name="connsiteX24" fmla="*/ 681037 w 824550"/>
                <a:gd name="connsiteY24" fmla="*/ 83343 h 759618"/>
                <a:gd name="connsiteX25" fmla="*/ 690562 w 824550"/>
                <a:gd name="connsiteY25" fmla="*/ 97631 h 759618"/>
                <a:gd name="connsiteX26" fmla="*/ 695325 w 824550"/>
                <a:gd name="connsiteY26" fmla="*/ 104775 h 759618"/>
                <a:gd name="connsiteX27" fmla="*/ 702468 w 824550"/>
                <a:gd name="connsiteY27" fmla="*/ 111918 h 759618"/>
                <a:gd name="connsiteX28" fmla="*/ 711993 w 824550"/>
                <a:gd name="connsiteY28" fmla="*/ 128587 h 759618"/>
                <a:gd name="connsiteX29" fmla="*/ 716756 w 824550"/>
                <a:gd name="connsiteY29" fmla="*/ 135731 h 759618"/>
                <a:gd name="connsiteX30" fmla="*/ 723900 w 824550"/>
                <a:gd name="connsiteY30" fmla="*/ 152400 h 759618"/>
                <a:gd name="connsiteX31" fmla="*/ 726281 w 824550"/>
                <a:gd name="connsiteY31" fmla="*/ 159543 h 759618"/>
                <a:gd name="connsiteX32" fmla="*/ 731043 w 824550"/>
                <a:gd name="connsiteY32" fmla="*/ 166687 h 759618"/>
                <a:gd name="connsiteX33" fmla="*/ 733425 w 824550"/>
                <a:gd name="connsiteY33" fmla="*/ 173831 h 759618"/>
                <a:gd name="connsiteX34" fmla="*/ 738187 w 824550"/>
                <a:gd name="connsiteY34" fmla="*/ 185737 h 759618"/>
                <a:gd name="connsiteX35" fmla="*/ 747712 w 824550"/>
                <a:gd name="connsiteY35" fmla="*/ 200025 h 759618"/>
                <a:gd name="connsiteX36" fmla="*/ 762000 w 824550"/>
                <a:gd name="connsiteY36" fmla="*/ 211931 h 759618"/>
                <a:gd name="connsiteX37" fmla="*/ 771525 w 824550"/>
                <a:gd name="connsiteY37" fmla="*/ 226218 h 759618"/>
                <a:gd name="connsiteX38" fmla="*/ 776287 w 824550"/>
                <a:gd name="connsiteY38" fmla="*/ 233362 h 759618"/>
                <a:gd name="connsiteX39" fmla="*/ 788193 w 824550"/>
                <a:gd name="connsiteY39" fmla="*/ 247650 h 759618"/>
                <a:gd name="connsiteX40" fmla="*/ 790575 w 824550"/>
                <a:gd name="connsiteY40" fmla="*/ 257175 h 759618"/>
                <a:gd name="connsiteX41" fmla="*/ 800100 w 824550"/>
                <a:gd name="connsiteY41" fmla="*/ 271462 h 759618"/>
                <a:gd name="connsiteX42" fmla="*/ 807243 w 824550"/>
                <a:gd name="connsiteY42" fmla="*/ 295275 h 759618"/>
                <a:gd name="connsiteX43" fmla="*/ 809625 w 824550"/>
                <a:gd name="connsiteY43" fmla="*/ 302418 h 759618"/>
                <a:gd name="connsiteX44" fmla="*/ 814387 w 824550"/>
                <a:gd name="connsiteY44" fmla="*/ 330993 h 759618"/>
                <a:gd name="connsiteX45" fmla="*/ 816768 w 824550"/>
                <a:gd name="connsiteY45" fmla="*/ 342900 h 759618"/>
                <a:gd name="connsiteX46" fmla="*/ 821531 w 824550"/>
                <a:gd name="connsiteY46" fmla="*/ 371475 h 759618"/>
                <a:gd name="connsiteX47" fmla="*/ 823912 w 824550"/>
                <a:gd name="connsiteY47" fmla="*/ 385762 h 759618"/>
                <a:gd name="connsiteX48" fmla="*/ 821531 w 824550"/>
                <a:gd name="connsiteY48" fmla="*/ 461962 h 759618"/>
                <a:gd name="connsiteX49" fmla="*/ 790575 w 824550"/>
                <a:gd name="connsiteY49" fmla="*/ 759618 h 759618"/>
                <a:gd name="connsiteX0" fmla="*/ 0 w 825838"/>
                <a:gd name="connsiteY0" fmla="*/ 2381 h 759618"/>
                <a:gd name="connsiteX1" fmla="*/ 116681 w 825838"/>
                <a:gd name="connsiteY1" fmla="*/ 4762 h 759618"/>
                <a:gd name="connsiteX2" fmla="*/ 140493 w 825838"/>
                <a:gd name="connsiteY2" fmla="*/ 9525 h 759618"/>
                <a:gd name="connsiteX3" fmla="*/ 169068 w 825838"/>
                <a:gd name="connsiteY3" fmla="*/ 11906 h 759618"/>
                <a:gd name="connsiteX4" fmla="*/ 307181 w 825838"/>
                <a:gd name="connsiteY4" fmla="*/ 7143 h 759618"/>
                <a:gd name="connsiteX5" fmla="*/ 316706 w 825838"/>
                <a:gd name="connsiteY5" fmla="*/ 4762 h 759618"/>
                <a:gd name="connsiteX6" fmla="*/ 357187 w 825838"/>
                <a:gd name="connsiteY6" fmla="*/ 2381 h 759618"/>
                <a:gd name="connsiteX7" fmla="*/ 383381 w 825838"/>
                <a:gd name="connsiteY7" fmla="*/ 0 h 759618"/>
                <a:gd name="connsiteX8" fmla="*/ 476250 w 825838"/>
                <a:gd name="connsiteY8" fmla="*/ 2381 h 759618"/>
                <a:gd name="connsiteX9" fmla="*/ 502443 w 825838"/>
                <a:gd name="connsiteY9" fmla="*/ 7143 h 759618"/>
                <a:gd name="connsiteX10" fmla="*/ 528637 w 825838"/>
                <a:gd name="connsiteY10" fmla="*/ 9525 h 759618"/>
                <a:gd name="connsiteX11" fmla="*/ 542925 w 825838"/>
                <a:gd name="connsiteY11" fmla="*/ 14287 h 759618"/>
                <a:gd name="connsiteX12" fmla="*/ 550068 w 825838"/>
                <a:gd name="connsiteY12" fmla="*/ 16668 h 759618"/>
                <a:gd name="connsiteX13" fmla="*/ 561975 w 825838"/>
                <a:gd name="connsiteY13" fmla="*/ 21431 h 759618"/>
                <a:gd name="connsiteX14" fmla="*/ 573881 w 825838"/>
                <a:gd name="connsiteY14" fmla="*/ 23812 h 759618"/>
                <a:gd name="connsiteX15" fmla="*/ 583406 w 825838"/>
                <a:gd name="connsiteY15" fmla="*/ 26193 h 759618"/>
                <a:gd name="connsiteX16" fmla="*/ 600075 w 825838"/>
                <a:gd name="connsiteY16" fmla="*/ 33337 h 759618"/>
                <a:gd name="connsiteX17" fmla="*/ 619125 w 825838"/>
                <a:gd name="connsiteY17" fmla="*/ 40481 h 759618"/>
                <a:gd name="connsiteX18" fmla="*/ 628650 w 825838"/>
                <a:gd name="connsiteY18" fmla="*/ 45243 h 759618"/>
                <a:gd name="connsiteX19" fmla="*/ 638175 w 825838"/>
                <a:gd name="connsiteY19" fmla="*/ 47625 h 759618"/>
                <a:gd name="connsiteX20" fmla="*/ 652462 w 825838"/>
                <a:gd name="connsiteY20" fmla="*/ 57150 h 759618"/>
                <a:gd name="connsiteX21" fmla="*/ 659606 w 825838"/>
                <a:gd name="connsiteY21" fmla="*/ 61912 h 759618"/>
                <a:gd name="connsiteX22" fmla="*/ 666750 w 825838"/>
                <a:gd name="connsiteY22" fmla="*/ 66675 h 759618"/>
                <a:gd name="connsiteX23" fmla="*/ 673893 w 825838"/>
                <a:gd name="connsiteY23" fmla="*/ 76200 h 759618"/>
                <a:gd name="connsiteX24" fmla="*/ 681037 w 825838"/>
                <a:gd name="connsiteY24" fmla="*/ 83343 h 759618"/>
                <a:gd name="connsiteX25" fmla="*/ 690562 w 825838"/>
                <a:gd name="connsiteY25" fmla="*/ 97631 h 759618"/>
                <a:gd name="connsiteX26" fmla="*/ 695325 w 825838"/>
                <a:gd name="connsiteY26" fmla="*/ 104775 h 759618"/>
                <a:gd name="connsiteX27" fmla="*/ 702468 w 825838"/>
                <a:gd name="connsiteY27" fmla="*/ 111918 h 759618"/>
                <a:gd name="connsiteX28" fmla="*/ 711993 w 825838"/>
                <a:gd name="connsiteY28" fmla="*/ 128587 h 759618"/>
                <a:gd name="connsiteX29" fmla="*/ 716756 w 825838"/>
                <a:gd name="connsiteY29" fmla="*/ 135731 h 759618"/>
                <a:gd name="connsiteX30" fmla="*/ 723900 w 825838"/>
                <a:gd name="connsiteY30" fmla="*/ 152400 h 759618"/>
                <a:gd name="connsiteX31" fmla="*/ 726281 w 825838"/>
                <a:gd name="connsiteY31" fmla="*/ 159543 h 759618"/>
                <a:gd name="connsiteX32" fmla="*/ 731043 w 825838"/>
                <a:gd name="connsiteY32" fmla="*/ 166687 h 759618"/>
                <a:gd name="connsiteX33" fmla="*/ 733425 w 825838"/>
                <a:gd name="connsiteY33" fmla="*/ 173831 h 759618"/>
                <a:gd name="connsiteX34" fmla="*/ 738187 w 825838"/>
                <a:gd name="connsiteY34" fmla="*/ 185737 h 759618"/>
                <a:gd name="connsiteX35" fmla="*/ 747712 w 825838"/>
                <a:gd name="connsiteY35" fmla="*/ 200025 h 759618"/>
                <a:gd name="connsiteX36" fmla="*/ 762000 w 825838"/>
                <a:gd name="connsiteY36" fmla="*/ 211931 h 759618"/>
                <a:gd name="connsiteX37" fmla="*/ 771525 w 825838"/>
                <a:gd name="connsiteY37" fmla="*/ 226218 h 759618"/>
                <a:gd name="connsiteX38" fmla="*/ 776287 w 825838"/>
                <a:gd name="connsiteY38" fmla="*/ 233362 h 759618"/>
                <a:gd name="connsiteX39" fmla="*/ 788193 w 825838"/>
                <a:gd name="connsiteY39" fmla="*/ 247650 h 759618"/>
                <a:gd name="connsiteX40" fmla="*/ 790575 w 825838"/>
                <a:gd name="connsiteY40" fmla="*/ 257175 h 759618"/>
                <a:gd name="connsiteX41" fmla="*/ 800100 w 825838"/>
                <a:gd name="connsiteY41" fmla="*/ 271462 h 759618"/>
                <a:gd name="connsiteX42" fmla="*/ 807243 w 825838"/>
                <a:gd name="connsiteY42" fmla="*/ 295275 h 759618"/>
                <a:gd name="connsiteX43" fmla="*/ 809625 w 825838"/>
                <a:gd name="connsiteY43" fmla="*/ 302418 h 759618"/>
                <a:gd name="connsiteX44" fmla="*/ 814387 w 825838"/>
                <a:gd name="connsiteY44" fmla="*/ 330993 h 759618"/>
                <a:gd name="connsiteX45" fmla="*/ 816768 w 825838"/>
                <a:gd name="connsiteY45" fmla="*/ 342900 h 759618"/>
                <a:gd name="connsiteX46" fmla="*/ 821531 w 825838"/>
                <a:gd name="connsiteY46" fmla="*/ 371475 h 759618"/>
                <a:gd name="connsiteX47" fmla="*/ 823912 w 825838"/>
                <a:gd name="connsiteY47" fmla="*/ 385762 h 759618"/>
                <a:gd name="connsiteX48" fmla="*/ 790575 w 825838"/>
                <a:gd name="connsiteY48" fmla="*/ 759618 h 759618"/>
                <a:gd name="connsiteX0" fmla="*/ 0 w 822883"/>
                <a:gd name="connsiteY0" fmla="*/ 2381 h 759618"/>
                <a:gd name="connsiteX1" fmla="*/ 116681 w 822883"/>
                <a:gd name="connsiteY1" fmla="*/ 4762 h 759618"/>
                <a:gd name="connsiteX2" fmla="*/ 140493 w 822883"/>
                <a:gd name="connsiteY2" fmla="*/ 9525 h 759618"/>
                <a:gd name="connsiteX3" fmla="*/ 169068 w 822883"/>
                <a:gd name="connsiteY3" fmla="*/ 11906 h 759618"/>
                <a:gd name="connsiteX4" fmla="*/ 307181 w 822883"/>
                <a:gd name="connsiteY4" fmla="*/ 7143 h 759618"/>
                <a:gd name="connsiteX5" fmla="*/ 316706 w 822883"/>
                <a:gd name="connsiteY5" fmla="*/ 4762 h 759618"/>
                <a:gd name="connsiteX6" fmla="*/ 357187 w 822883"/>
                <a:gd name="connsiteY6" fmla="*/ 2381 h 759618"/>
                <a:gd name="connsiteX7" fmla="*/ 383381 w 822883"/>
                <a:gd name="connsiteY7" fmla="*/ 0 h 759618"/>
                <a:gd name="connsiteX8" fmla="*/ 476250 w 822883"/>
                <a:gd name="connsiteY8" fmla="*/ 2381 h 759618"/>
                <a:gd name="connsiteX9" fmla="*/ 502443 w 822883"/>
                <a:gd name="connsiteY9" fmla="*/ 7143 h 759618"/>
                <a:gd name="connsiteX10" fmla="*/ 528637 w 822883"/>
                <a:gd name="connsiteY10" fmla="*/ 9525 h 759618"/>
                <a:gd name="connsiteX11" fmla="*/ 542925 w 822883"/>
                <a:gd name="connsiteY11" fmla="*/ 14287 h 759618"/>
                <a:gd name="connsiteX12" fmla="*/ 550068 w 822883"/>
                <a:gd name="connsiteY12" fmla="*/ 16668 h 759618"/>
                <a:gd name="connsiteX13" fmla="*/ 561975 w 822883"/>
                <a:gd name="connsiteY13" fmla="*/ 21431 h 759618"/>
                <a:gd name="connsiteX14" fmla="*/ 573881 w 822883"/>
                <a:gd name="connsiteY14" fmla="*/ 23812 h 759618"/>
                <a:gd name="connsiteX15" fmla="*/ 583406 w 822883"/>
                <a:gd name="connsiteY15" fmla="*/ 26193 h 759618"/>
                <a:gd name="connsiteX16" fmla="*/ 600075 w 822883"/>
                <a:gd name="connsiteY16" fmla="*/ 33337 h 759618"/>
                <a:gd name="connsiteX17" fmla="*/ 619125 w 822883"/>
                <a:gd name="connsiteY17" fmla="*/ 40481 h 759618"/>
                <a:gd name="connsiteX18" fmla="*/ 628650 w 822883"/>
                <a:gd name="connsiteY18" fmla="*/ 45243 h 759618"/>
                <a:gd name="connsiteX19" fmla="*/ 638175 w 822883"/>
                <a:gd name="connsiteY19" fmla="*/ 47625 h 759618"/>
                <a:gd name="connsiteX20" fmla="*/ 652462 w 822883"/>
                <a:gd name="connsiteY20" fmla="*/ 57150 h 759618"/>
                <a:gd name="connsiteX21" fmla="*/ 659606 w 822883"/>
                <a:gd name="connsiteY21" fmla="*/ 61912 h 759618"/>
                <a:gd name="connsiteX22" fmla="*/ 666750 w 822883"/>
                <a:gd name="connsiteY22" fmla="*/ 66675 h 759618"/>
                <a:gd name="connsiteX23" fmla="*/ 673893 w 822883"/>
                <a:gd name="connsiteY23" fmla="*/ 76200 h 759618"/>
                <a:gd name="connsiteX24" fmla="*/ 681037 w 822883"/>
                <a:gd name="connsiteY24" fmla="*/ 83343 h 759618"/>
                <a:gd name="connsiteX25" fmla="*/ 690562 w 822883"/>
                <a:gd name="connsiteY25" fmla="*/ 97631 h 759618"/>
                <a:gd name="connsiteX26" fmla="*/ 695325 w 822883"/>
                <a:gd name="connsiteY26" fmla="*/ 104775 h 759618"/>
                <a:gd name="connsiteX27" fmla="*/ 702468 w 822883"/>
                <a:gd name="connsiteY27" fmla="*/ 111918 h 759618"/>
                <a:gd name="connsiteX28" fmla="*/ 711993 w 822883"/>
                <a:gd name="connsiteY28" fmla="*/ 128587 h 759618"/>
                <a:gd name="connsiteX29" fmla="*/ 716756 w 822883"/>
                <a:gd name="connsiteY29" fmla="*/ 135731 h 759618"/>
                <a:gd name="connsiteX30" fmla="*/ 723900 w 822883"/>
                <a:gd name="connsiteY30" fmla="*/ 152400 h 759618"/>
                <a:gd name="connsiteX31" fmla="*/ 726281 w 822883"/>
                <a:gd name="connsiteY31" fmla="*/ 159543 h 759618"/>
                <a:gd name="connsiteX32" fmla="*/ 731043 w 822883"/>
                <a:gd name="connsiteY32" fmla="*/ 166687 h 759618"/>
                <a:gd name="connsiteX33" fmla="*/ 733425 w 822883"/>
                <a:gd name="connsiteY33" fmla="*/ 173831 h 759618"/>
                <a:gd name="connsiteX34" fmla="*/ 738187 w 822883"/>
                <a:gd name="connsiteY34" fmla="*/ 185737 h 759618"/>
                <a:gd name="connsiteX35" fmla="*/ 747712 w 822883"/>
                <a:gd name="connsiteY35" fmla="*/ 200025 h 759618"/>
                <a:gd name="connsiteX36" fmla="*/ 762000 w 822883"/>
                <a:gd name="connsiteY36" fmla="*/ 211931 h 759618"/>
                <a:gd name="connsiteX37" fmla="*/ 771525 w 822883"/>
                <a:gd name="connsiteY37" fmla="*/ 226218 h 759618"/>
                <a:gd name="connsiteX38" fmla="*/ 776287 w 822883"/>
                <a:gd name="connsiteY38" fmla="*/ 233362 h 759618"/>
                <a:gd name="connsiteX39" fmla="*/ 788193 w 822883"/>
                <a:gd name="connsiteY39" fmla="*/ 247650 h 759618"/>
                <a:gd name="connsiteX40" fmla="*/ 790575 w 822883"/>
                <a:gd name="connsiteY40" fmla="*/ 257175 h 759618"/>
                <a:gd name="connsiteX41" fmla="*/ 800100 w 822883"/>
                <a:gd name="connsiteY41" fmla="*/ 271462 h 759618"/>
                <a:gd name="connsiteX42" fmla="*/ 807243 w 822883"/>
                <a:gd name="connsiteY42" fmla="*/ 295275 h 759618"/>
                <a:gd name="connsiteX43" fmla="*/ 809625 w 822883"/>
                <a:gd name="connsiteY43" fmla="*/ 302418 h 759618"/>
                <a:gd name="connsiteX44" fmla="*/ 814387 w 822883"/>
                <a:gd name="connsiteY44" fmla="*/ 330993 h 759618"/>
                <a:gd name="connsiteX45" fmla="*/ 816768 w 822883"/>
                <a:gd name="connsiteY45" fmla="*/ 342900 h 759618"/>
                <a:gd name="connsiteX46" fmla="*/ 821531 w 822883"/>
                <a:gd name="connsiteY46" fmla="*/ 371475 h 759618"/>
                <a:gd name="connsiteX47" fmla="*/ 790575 w 822883"/>
                <a:gd name="connsiteY47" fmla="*/ 759618 h 759618"/>
                <a:gd name="connsiteX0" fmla="*/ 0 w 818164"/>
                <a:gd name="connsiteY0" fmla="*/ 2381 h 759618"/>
                <a:gd name="connsiteX1" fmla="*/ 116681 w 818164"/>
                <a:gd name="connsiteY1" fmla="*/ 4762 h 759618"/>
                <a:gd name="connsiteX2" fmla="*/ 140493 w 818164"/>
                <a:gd name="connsiteY2" fmla="*/ 9525 h 759618"/>
                <a:gd name="connsiteX3" fmla="*/ 169068 w 818164"/>
                <a:gd name="connsiteY3" fmla="*/ 11906 h 759618"/>
                <a:gd name="connsiteX4" fmla="*/ 307181 w 818164"/>
                <a:gd name="connsiteY4" fmla="*/ 7143 h 759618"/>
                <a:gd name="connsiteX5" fmla="*/ 316706 w 818164"/>
                <a:gd name="connsiteY5" fmla="*/ 4762 h 759618"/>
                <a:gd name="connsiteX6" fmla="*/ 357187 w 818164"/>
                <a:gd name="connsiteY6" fmla="*/ 2381 h 759618"/>
                <a:gd name="connsiteX7" fmla="*/ 383381 w 818164"/>
                <a:gd name="connsiteY7" fmla="*/ 0 h 759618"/>
                <a:gd name="connsiteX8" fmla="*/ 476250 w 818164"/>
                <a:gd name="connsiteY8" fmla="*/ 2381 h 759618"/>
                <a:gd name="connsiteX9" fmla="*/ 502443 w 818164"/>
                <a:gd name="connsiteY9" fmla="*/ 7143 h 759618"/>
                <a:gd name="connsiteX10" fmla="*/ 528637 w 818164"/>
                <a:gd name="connsiteY10" fmla="*/ 9525 h 759618"/>
                <a:gd name="connsiteX11" fmla="*/ 542925 w 818164"/>
                <a:gd name="connsiteY11" fmla="*/ 14287 h 759618"/>
                <a:gd name="connsiteX12" fmla="*/ 550068 w 818164"/>
                <a:gd name="connsiteY12" fmla="*/ 16668 h 759618"/>
                <a:gd name="connsiteX13" fmla="*/ 561975 w 818164"/>
                <a:gd name="connsiteY13" fmla="*/ 21431 h 759618"/>
                <a:gd name="connsiteX14" fmla="*/ 573881 w 818164"/>
                <a:gd name="connsiteY14" fmla="*/ 23812 h 759618"/>
                <a:gd name="connsiteX15" fmla="*/ 583406 w 818164"/>
                <a:gd name="connsiteY15" fmla="*/ 26193 h 759618"/>
                <a:gd name="connsiteX16" fmla="*/ 600075 w 818164"/>
                <a:gd name="connsiteY16" fmla="*/ 33337 h 759618"/>
                <a:gd name="connsiteX17" fmla="*/ 619125 w 818164"/>
                <a:gd name="connsiteY17" fmla="*/ 40481 h 759618"/>
                <a:gd name="connsiteX18" fmla="*/ 628650 w 818164"/>
                <a:gd name="connsiteY18" fmla="*/ 45243 h 759618"/>
                <a:gd name="connsiteX19" fmla="*/ 638175 w 818164"/>
                <a:gd name="connsiteY19" fmla="*/ 47625 h 759618"/>
                <a:gd name="connsiteX20" fmla="*/ 652462 w 818164"/>
                <a:gd name="connsiteY20" fmla="*/ 57150 h 759618"/>
                <a:gd name="connsiteX21" fmla="*/ 659606 w 818164"/>
                <a:gd name="connsiteY21" fmla="*/ 61912 h 759618"/>
                <a:gd name="connsiteX22" fmla="*/ 666750 w 818164"/>
                <a:gd name="connsiteY22" fmla="*/ 66675 h 759618"/>
                <a:gd name="connsiteX23" fmla="*/ 673893 w 818164"/>
                <a:gd name="connsiteY23" fmla="*/ 76200 h 759618"/>
                <a:gd name="connsiteX24" fmla="*/ 681037 w 818164"/>
                <a:gd name="connsiteY24" fmla="*/ 83343 h 759618"/>
                <a:gd name="connsiteX25" fmla="*/ 690562 w 818164"/>
                <a:gd name="connsiteY25" fmla="*/ 97631 h 759618"/>
                <a:gd name="connsiteX26" fmla="*/ 695325 w 818164"/>
                <a:gd name="connsiteY26" fmla="*/ 104775 h 759618"/>
                <a:gd name="connsiteX27" fmla="*/ 702468 w 818164"/>
                <a:gd name="connsiteY27" fmla="*/ 111918 h 759618"/>
                <a:gd name="connsiteX28" fmla="*/ 711993 w 818164"/>
                <a:gd name="connsiteY28" fmla="*/ 128587 h 759618"/>
                <a:gd name="connsiteX29" fmla="*/ 716756 w 818164"/>
                <a:gd name="connsiteY29" fmla="*/ 135731 h 759618"/>
                <a:gd name="connsiteX30" fmla="*/ 723900 w 818164"/>
                <a:gd name="connsiteY30" fmla="*/ 152400 h 759618"/>
                <a:gd name="connsiteX31" fmla="*/ 726281 w 818164"/>
                <a:gd name="connsiteY31" fmla="*/ 159543 h 759618"/>
                <a:gd name="connsiteX32" fmla="*/ 731043 w 818164"/>
                <a:gd name="connsiteY32" fmla="*/ 166687 h 759618"/>
                <a:gd name="connsiteX33" fmla="*/ 733425 w 818164"/>
                <a:gd name="connsiteY33" fmla="*/ 173831 h 759618"/>
                <a:gd name="connsiteX34" fmla="*/ 738187 w 818164"/>
                <a:gd name="connsiteY34" fmla="*/ 185737 h 759618"/>
                <a:gd name="connsiteX35" fmla="*/ 747712 w 818164"/>
                <a:gd name="connsiteY35" fmla="*/ 200025 h 759618"/>
                <a:gd name="connsiteX36" fmla="*/ 762000 w 818164"/>
                <a:gd name="connsiteY36" fmla="*/ 211931 h 759618"/>
                <a:gd name="connsiteX37" fmla="*/ 771525 w 818164"/>
                <a:gd name="connsiteY37" fmla="*/ 226218 h 759618"/>
                <a:gd name="connsiteX38" fmla="*/ 776287 w 818164"/>
                <a:gd name="connsiteY38" fmla="*/ 233362 h 759618"/>
                <a:gd name="connsiteX39" fmla="*/ 788193 w 818164"/>
                <a:gd name="connsiteY39" fmla="*/ 247650 h 759618"/>
                <a:gd name="connsiteX40" fmla="*/ 790575 w 818164"/>
                <a:gd name="connsiteY40" fmla="*/ 257175 h 759618"/>
                <a:gd name="connsiteX41" fmla="*/ 800100 w 818164"/>
                <a:gd name="connsiteY41" fmla="*/ 271462 h 759618"/>
                <a:gd name="connsiteX42" fmla="*/ 807243 w 818164"/>
                <a:gd name="connsiteY42" fmla="*/ 295275 h 759618"/>
                <a:gd name="connsiteX43" fmla="*/ 809625 w 818164"/>
                <a:gd name="connsiteY43" fmla="*/ 302418 h 759618"/>
                <a:gd name="connsiteX44" fmla="*/ 814387 w 818164"/>
                <a:gd name="connsiteY44" fmla="*/ 330993 h 759618"/>
                <a:gd name="connsiteX45" fmla="*/ 816768 w 818164"/>
                <a:gd name="connsiteY45" fmla="*/ 342900 h 759618"/>
                <a:gd name="connsiteX46" fmla="*/ 790575 w 818164"/>
                <a:gd name="connsiteY46" fmla="*/ 759618 h 759618"/>
                <a:gd name="connsiteX0" fmla="*/ 0 w 815819"/>
                <a:gd name="connsiteY0" fmla="*/ 2381 h 759618"/>
                <a:gd name="connsiteX1" fmla="*/ 116681 w 815819"/>
                <a:gd name="connsiteY1" fmla="*/ 4762 h 759618"/>
                <a:gd name="connsiteX2" fmla="*/ 140493 w 815819"/>
                <a:gd name="connsiteY2" fmla="*/ 9525 h 759618"/>
                <a:gd name="connsiteX3" fmla="*/ 169068 w 815819"/>
                <a:gd name="connsiteY3" fmla="*/ 11906 h 759618"/>
                <a:gd name="connsiteX4" fmla="*/ 307181 w 815819"/>
                <a:gd name="connsiteY4" fmla="*/ 7143 h 759618"/>
                <a:gd name="connsiteX5" fmla="*/ 316706 w 815819"/>
                <a:gd name="connsiteY5" fmla="*/ 4762 h 759618"/>
                <a:gd name="connsiteX6" fmla="*/ 357187 w 815819"/>
                <a:gd name="connsiteY6" fmla="*/ 2381 h 759618"/>
                <a:gd name="connsiteX7" fmla="*/ 383381 w 815819"/>
                <a:gd name="connsiteY7" fmla="*/ 0 h 759618"/>
                <a:gd name="connsiteX8" fmla="*/ 476250 w 815819"/>
                <a:gd name="connsiteY8" fmla="*/ 2381 h 759618"/>
                <a:gd name="connsiteX9" fmla="*/ 502443 w 815819"/>
                <a:gd name="connsiteY9" fmla="*/ 7143 h 759618"/>
                <a:gd name="connsiteX10" fmla="*/ 528637 w 815819"/>
                <a:gd name="connsiteY10" fmla="*/ 9525 h 759618"/>
                <a:gd name="connsiteX11" fmla="*/ 542925 w 815819"/>
                <a:gd name="connsiteY11" fmla="*/ 14287 h 759618"/>
                <a:gd name="connsiteX12" fmla="*/ 550068 w 815819"/>
                <a:gd name="connsiteY12" fmla="*/ 16668 h 759618"/>
                <a:gd name="connsiteX13" fmla="*/ 561975 w 815819"/>
                <a:gd name="connsiteY13" fmla="*/ 21431 h 759618"/>
                <a:gd name="connsiteX14" fmla="*/ 573881 w 815819"/>
                <a:gd name="connsiteY14" fmla="*/ 23812 h 759618"/>
                <a:gd name="connsiteX15" fmla="*/ 583406 w 815819"/>
                <a:gd name="connsiteY15" fmla="*/ 26193 h 759618"/>
                <a:gd name="connsiteX16" fmla="*/ 600075 w 815819"/>
                <a:gd name="connsiteY16" fmla="*/ 33337 h 759618"/>
                <a:gd name="connsiteX17" fmla="*/ 619125 w 815819"/>
                <a:gd name="connsiteY17" fmla="*/ 40481 h 759618"/>
                <a:gd name="connsiteX18" fmla="*/ 628650 w 815819"/>
                <a:gd name="connsiteY18" fmla="*/ 45243 h 759618"/>
                <a:gd name="connsiteX19" fmla="*/ 638175 w 815819"/>
                <a:gd name="connsiteY19" fmla="*/ 47625 h 759618"/>
                <a:gd name="connsiteX20" fmla="*/ 652462 w 815819"/>
                <a:gd name="connsiteY20" fmla="*/ 57150 h 759618"/>
                <a:gd name="connsiteX21" fmla="*/ 659606 w 815819"/>
                <a:gd name="connsiteY21" fmla="*/ 61912 h 759618"/>
                <a:gd name="connsiteX22" fmla="*/ 666750 w 815819"/>
                <a:gd name="connsiteY22" fmla="*/ 66675 h 759618"/>
                <a:gd name="connsiteX23" fmla="*/ 673893 w 815819"/>
                <a:gd name="connsiteY23" fmla="*/ 76200 h 759618"/>
                <a:gd name="connsiteX24" fmla="*/ 681037 w 815819"/>
                <a:gd name="connsiteY24" fmla="*/ 83343 h 759618"/>
                <a:gd name="connsiteX25" fmla="*/ 690562 w 815819"/>
                <a:gd name="connsiteY25" fmla="*/ 97631 h 759618"/>
                <a:gd name="connsiteX26" fmla="*/ 695325 w 815819"/>
                <a:gd name="connsiteY26" fmla="*/ 104775 h 759618"/>
                <a:gd name="connsiteX27" fmla="*/ 702468 w 815819"/>
                <a:gd name="connsiteY27" fmla="*/ 111918 h 759618"/>
                <a:gd name="connsiteX28" fmla="*/ 711993 w 815819"/>
                <a:gd name="connsiteY28" fmla="*/ 128587 h 759618"/>
                <a:gd name="connsiteX29" fmla="*/ 716756 w 815819"/>
                <a:gd name="connsiteY29" fmla="*/ 135731 h 759618"/>
                <a:gd name="connsiteX30" fmla="*/ 723900 w 815819"/>
                <a:gd name="connsiteY30" fmla="*/ 152400 h 759618"/>
                <a:gd name="connsiteX31" fmla="*/ 726281 w 815819"/>
                <a:gd name="connsiteY31" fmla="*/ 159543 h 759618"/>
                <a:gd name="connsiteX32" fmla="*/ 731043 w 815819"/>
                <a:gd name="connsiteY32" fmla="*/ 166687 h 759618"/>
                <a:gd name="connsiteX33" fmla="*/ 733425 w 815819"/>
                <a:gd name="connsiteY33" fmla="*/ 173831 h 759618"/>
                <a:gd name="connsiteX34" fmla="*/ 738187 w 815819"/>
                <a:gd name="connsiteY34" fmla="*/ 185737 h 759618"/>
                <a:gd name="connsiteX35" fmla="*/ 747712 w 815819"/>
                <a:gd name="connsiteY35" fmla="*/ 200025 h 759618"/>
                <a:gd name="connsiteX36" fmla="*/ 762000 w 815819"/>
                <a:gd name="connsiteY36" fmla="*/ 211931 h 759618"/>
                <a:gd name="connsiteX37" fmla="*/ 771525 w 815819"/>
                <a:gd name="connsiteY37" fmla="*/ 226218 h 759618"/>
                <a:gd name="connsiteX38" fmla="*/ 776287 w 815819"/>
                <a:gd name="connsiteY38" fmla="*/ 233362 h 759618"/>
                <a:gd name="connsiteX39" fmla="*/ 788193 w 815819"/>
                <a:gd name="connsiteY39" fmla="*/ 247650 h 759618"/>
                <a:gd name="connsiteX40" fmla="*/ 790575 w 815819"/>
                <a:gd name="connsiteY40" fmla="*/ 257175 h 759618"/>
                <a:gd name="connsiteX41" fmla="*/ 800100 w 815819"/>
                <a:gd name="connsiteY41" fmla="*/ 271462 h 759618"/>
                <a:gd name="connsiteX42" fmla="*/ 807243 w 815819"/>
                <a:gd name="connsiteY42" fmla="*/ 295275 h 759618"/>
                <a:gd name="connsiteX43" fmla="*/ 809625 w 815819"/>
                <a:gd name="connsiteY43" fmla="*/ 302418 h 759618"/>
                <a:gd name="connsiteX44" fmla="*/ 814387 w 815819"/>
                <a:gd name="connsiteY44" fmla="*/ 330993 h 759618"/>
                <a:gd name="connsiteX45" fmla="*/ 790575 w 815819"/>
                <a:gd name="connsiteY45" fmla="*/ 759618 h 759618"/>
                <a:gd name="connsiteX0" fmla="*/ 0 w 810539"/>
                <a:gd name="connsiteY0" fmla="*/ 2381 h 759618"/>
                <a:gd name="connsiteX1" fmla="*/ 116681 w 810539"/>
                <a:gd name="connsiteY1" fmla="*/ 4762 h 759618"/>
                <a:gd name="connsiteX2" fmla="*/ 140493 w 810539"/>
                <a:gd name="connsiteY2" fmla="*/ 9525 h 759618"/>
                <a:gd name="connsiteX3" fmla="*/ 169068 w 810539"/>
                <a:gd name="connsiteY3" fmla="*/ 11906 h 759618"/>
                <a:gd name="connsiteX4" fmla="*/ 307181 w 810539"/>
                <a:gd name="connsiteY4" fmla="*/ 7143 h 759618"/>
                <a:gd name="connsiteX5" fmla="*/ 316706 w 810539"/>
                <a:gd name="connsiteY5" fmla="*/ 4762 h 759618"/>
                <a:gd name="connsiteX6" fmla="*/ 357187 w 810539"/>
                <a:gd name="connsiteY6" fmla="*/ 2381 h 759618"/>
                <a:gd name="connsiteX7" fmla="*/ 383381 w 810539"/>
                <a:gd name="connsiteY7" fmla="*/ 0 h 759618"/>
                <a:gd name="connsiteX8" fmla="*/ 476250 w 810539"/>
                <a:gd name="connsiteY8" fmla="*/ 2381 h 759618"/>
                <a:gd name="connsiteX9" fmla="*/ 502443 w 810539"/>
                <a:gd name="connsiteY9" fmla="*/ 7143 h 759618"/>
                <a:gd name="connsiteX10" fmla="*/ 528637 w 810539"/>
                <a:gd name="connsiteY10" fmla="*/ 9525 h 759618"/>
                <a:gd name="connsiteX11" fmla="*/ 542925 w 810539"/>
                <a:gd name="connsiteY11" fmla="*/ 14287 h 759618"/>
                <a:gd name="connsiteX12" fmla="*/ 550068 w 810539"/>
                <a:gd name="connsiteY12" fmla="*/ 16668 h 759618"/>
                <a:gd name="connsiteX13" fmla="*/ 561975 w 810539"/>
                <a:gd name="connsiteY13" fmla="*/ 21431 h 759618"/>
                <a:gd name="connsiteX14" fmla="*/ 573881 w 810539"/>
                <a:gd name="connsiteY14" fmla="*/ 23812 h 759618"/>
                <a:gd name="connsiteX15" fmla="*/ 583406 w 810539"/>
                <a:gd name="connsiteY15" fmla="*/ 26193 h 759618"/>
                <a:gd name="connsiteX16" fmla="*/ 600075 w 810539"/>
                <a:gd name="connsiteY16" fmla="*/ 33337 h 759618"/>
                <a:gd name="connsiteX17" fmla="*/ 619125 w 810539"/>
                <a:gd name="connsiteY17" fmla="*/ 40481 h 759618"/>
                <a:gd name="connsiteX18" fmla="*/ 628650 w 810539"/>
                <a:gd name="connsiteY18" fmla="*/ 45243 h 759618"/>
                <a:gd name="connsiteX19" fmla="*/ 638175 w 810539"/>
                <a:gd name="connsiteY19" fmla="*/ 47625 h 759618"/>
                <a:gd name="connsiteX20" fmla="*/ 652462 w 810539"/>
                <a:gd name="connsiteY20" fmla="*/ 57150 h 759618"/>
                <a:gd name="connsiteX21" fmla="*/ 659606 w 810539"/>
                <a:gd name="connsiteY21" fmla="*/ 61912 h 759618"/>
                <a:gd name="connsiteX22" fmla="*/ 666750 w 810539"/>
                <a:gd name="connsiteY22" fmla="*/ 66675 h 759618"/>
                <a:gd name="connsiteX23" fmla="*/ 673893 w 810539"/>
                <a:gd name="connsiteY23" fmla="*/ 76200 h 759618"/>
                <a:gd name="connsiteX24" fmla="*/ 681037 w 810539"/>
                <a:gd name="connsiteY24" fmla="*/ 83343 h 759618"/>
                <a:gd name="connsiteX25" fmla="*/ 690562 w 810539"/>
                <a:gd name="connsiteY25" fmla="*/ 97631 h 759618"/>
                <a:gd name="connsiteX26" fmla="*/ 695325 w 810539"/>
                <a:gd name="connsiteY26" fmla="*/ 104775 h 759618"/>
                <a:gd name="connsiteX27" fmla="*/ 702468 w 810539"/>
                <a:gd name="connsiteY27" fmla="*/ 111918 h 759618"/>
                <a:gd name="connsiteX28" fmla="*/ 711993 w 810539"/>
                <a:gd name="connsiteY28" fmla="*/ 128587 h 759618"/>
                <a:gd name="connsiteX29" fmla="*/ 716756 w 810539"/>
                <a:gd name="connsiteY29" fmla="*/ 135731 h 759618"/>
                <a:gd name="connsiteX30" fmla="*/ 723900 w 810539"/>
                <a:gd name="connsiteY30" fmla="*/ 152400 h 759618"/>
                <a:gd name="connsiteX31" fmla="*/ 726281 w 810539"/>
                <a:gd name="connsiteY31" fmla="*/ 159543 h 759618"/>
                <a:gd name="connsiteX32" fmla="*/ 731043 w 810539"/>
                <a:gd name="connsiteY32" fmla="*/ 166687 h 759618"/>
                <a:gd name="connsiteX33" fmla="*/ 733425 w 810539"/>
                <a:gd name="connsiteY33" fmla="*/ 173831 h 759618"/>
                <a:gd name="connsiteX34" fmla="*/ 738187 w 810539"/>
                <a:gd name="connsiteY34" fmla="*/ 185737 h 759618"/>
                <a:gd name="connsiteX35" fmla="*/ 747712 w 810539"/>
                <a:gd name="connsiteY35" fmla="*/ 200025 h 759618"/>
                <a:gd name="connsiteX36" fmla="*/ 762000 w 810539"/>
                <a:gd name="connsiteY36" fmla="*/ 211931 h 759618"/>
                <a:gd name="connsiteX37" fmla="*/ 771525 w 810539"/>
                <a:gd name="connsiteY37" fmla="*/ 226218 h 759618"/>
                <a:gd name="connsiteX38" fmla="*/ 776287 w 810539"/>
                <a:gd name="connsiteY38" fmla="*/ 233362 h 759618"/>
                <a:gd name="connsiteX39" fmla="*/ 788193 w 810539"/>
                <a:gd name="connsiteY39" fmla="*/ 247650 h 759618"/>
                <a:gd name="connsiteX40" fmla="*/ 790575 w 810539"/>
                <a:gd name="connsiteY40" fmla="*/ 257175 h 759618"/>
                <a:gd name="connsiteX41" fmla="*/ 800100 w 810539"/>
                <a:gd name="connsiteY41" fmla="*/ 271462 h 759618"/>
                <a:gd name="connsiteX42" fmla="*/ 807243 w 810539"/>
                <a:gd name="connsiteY42" fmla="*/ 295275 h 759618"/>
                <a:gd name="connsiteX43" fmla="*/ 809625 w 810539"/>
                <a:gd name="connsiteY43" fmla="*/ 302418 h 759618"/>
                <a:gd name="connsiteX44" fmla="*/ 790575 w 810539"/>
                <a:gd name="connsiteY44" fmla="*/ 759618 h 759618"/>
                <a:gd name="connsiteX0" fmla="*/ 0 w 807539"/>
                <a:gd name="connsiteY0" fmla="*/ 2381 h 759618"/>
                <a:gd name="connsiteX1" fmla="*/ 116681 w 807539"/>
                <a:gd name="connsiteY1" fmla="*/ 4762 h 759618"/>
                <a:gd name="connsiteX2" fmla="*/ 140493 w 807539"/>
                <a:gd name="connsiteY2" fmla="*/ 9525 h 759618"/>
                <a:gd name="connsiteX3" fmla="*/ 169068 w 807539"/>
                <a:gd name="connsiteY3" fmla="*/ 11906 h 759618"/>
                <a:gd name="connsiteX4" fmla="*/ 307181 w 807539"/>
                <a:gd name="connsiteY4" fmla="*/ 7143 h 759618"/>
                <a:gd name="connsiteX5" fmla="*/ 316706 w 807539"/>
                <a:gd name="connsiteY5" fmla="*/ 4762 h 759618"/>
                <a:gd name="connsiteX6" fmla="*/ 357187 w 807539"/>
                <a:gd name="connsiteY6" fmla="*/ 2381 h 759618"/>
                <a:gd name="connsiteX7" fmla="*/ 383381 w 807539"/>
                <a:gd name="connsiteY7" fmla="*/ 0 h 759618"/>
                <a:gd name="connsiteX8" fmla="*/ 476250 w 807539"/>
                <a:gd name="connsiteY8" fmla="*/ 2381 h 759618"/>
                <a:gd name="connsiteX9" fmla="*/ 502443 w 807539"/>
                <a:gd name="connsiteY9" fmla="*/ 7143 h 759618"/>
                <a:gd name="connsiteX10" fmla="*/ 528637 w 807539"/>
                <a:gd name="connsiteY10" fmla="*/ 9525 h 759618"/>
                <a:gd name="connsiteX11" fmla="*/ 542925 w 807539"/>
                <a:gd name="connsiteY11" fmla="*/ 14287 h 759618"/>
                <a:gd name="connsiteX12" fmla="*/ 550068 w 807539"/>
                <a:gd name="connsiteY12" fmla="*/ 16668 h 759618"/>
                <a:gd name="connsiteX13" fmla="*/ 561975 w 807539"/>
                <a:gd name="connsiteY13" fmla="*/ 21431 h 759618"/>
                <a:gd name="connsiteX14" fmla="*/ 573881 w 807539"/>
                <a:gd name="connsiteY14" fmla="*/ 23812 h 759618"/>
                <a:gd name="connsiteX15" fmla="*/ 583406 w 807539"/>
                <a:gd name="connsiteY15" fmla="*/ 26193 h 759618"/>
                <a:gd name="connsiteX16" fmla="*/ 600075 w 807539"/>
                <a:gd name="connsiteY16" fmla="*/ 33337 h 759618"/>
                <a:gd name="connsiteX17" fmla="*/ 619125 w 807539"/>
                <a:gd name="connsiteY17" fmla="*/ 40481 h 759618"/>
                <a:gd name="connsiteX18" fmla="*/ 628650 w 807539"/>
                <a:gd name="connsiteY18" fmla="*/ 45243 h 759618"/>
                <a:gd name="connsiteX19" fmla="*/ 638175 w 807539"/>
                <a:gd name="connsiteY19" fmla="*/ 47625 h 759618"/>
                <a:gd name="connsiteX20" fmla="*/ 652462 w 807539"/>
                <a:gd name="connsiteY20" fmla="*/ 57150 h 759618"/>
                <a:gd name="connsiteX21" fmla="*/ 659606 w 807539"/>
                <a:gd name="connsiteY21" fmla="*/ 61912 h 759618"/>
                <a:gd name="connsiteX22" fmla="*/ 666750 w 807539"/>
                <a:gd name="connsiteY22" fmla="*/ 66675 h 759618"/>
                <a:gd name="connsiteX23" fmla="*/ 673893 w 807539"/>
                <a:gd name="connsiteY23" fmla="*/ 76200 h 759618"/>
                <a:gd name="connsiteX24" fmla="*/ 681037 w 807539"/>
                <a:gd name="connsiteY24" fmla="*/ 83343 h 759618"/>
                <a:gd name="connsiteX25" fmla="*/ 690562 w 807539"/>
                <a:gd name="connsiteY25" fmla="*/ 97631 h 759618"/>
                <a:gd name="connsiteX26" fmla="*/ 695325 w 807539"/>
                <a:gd name="connsiteY26" fmla="*/ 104775 h 759618"/>
                <a:gd name="connsiteX27" fmla="*/ 702468 w 807539"/>
                <a:gd name="connsiteY27" fmla="*/ 111918 h 759618"/>
                <a:gd name="connsiteX28" fmla="*/ 711993 w 807539"/>
                <a:gd name="connsiteY28" fmla="*/ 128587 h 759618"/>
                <a:gd name="connsiteX29" fmla="*/ 716756 w 807539"/>
                <a:gd name="connsiteY29" fmla="*/ 135731 h 759618"/>
                <a:gd name="connsiteX30" fmla="*/ 723900 w 807539"/>
                <a:gd name="connsiteY30" fmla="*/ 152400 h 759618"/>
                <a:gd name="connsiteX31" fmla="*/ 726281 w 807539"/>
                <a:gd name="connsiteY31" fmla="*/ 159543 h 759618"/>
                <a:gd name="connsiteX32" fmla="*/ 731043 w 807539"/>
                <a:gd name="connsiteY32" fmla="*/ 166687 h 759618"/>
                <a:gd name="connsiteX33" fmla="*/ 733425 w 807539"/>
                <a:gd name="connsiteY33" fmla="*/ 173831 h 759618"/>
                <a:gd name="connsiteX34" fmla="*/ 738187 w 807539"/>
                <a:gd name="connsiteY34" fmla="*/ 185737 h 759618"/>
                <a:gd name="connsiteX35" fmla="*/ 747712 w 807539"/>
                <a:gd name="connsiteY35" fmla="*/ 200025 h 759618"/>
                <a:gd name="connsiteX36" fmla="*/ 762000 w 807539"/>
                <a:gd name="connsiteY36" fmla="*/ 211931 h 759618"/>
                <a:gd name="connsiteX37" fmla="*/ 771525 w 807539"/>
                <a:gd name="connsiteY37" fmla="*/ 226218 h 759618"/>
                <a:gd name="connsiteX38" fmla="*/ 776287 w 807539"/>
                <a:gd name="connsiteY38" fmla="*/ 233362 h 759618"/>
                <a:gd name="connsiteX39" fmla="*/ 788193 w 807539"/>
                <a:gd name="connsiteY39" fmla="*/ 247650 h 759618"/>
                <a:gd name="connsiteX40" fmla="*/ 790575 w 807539"/>
                <a:gd name="connsiteY40" fmla="*/ 257175 h 759618"/>
                <a:gd name="connsiteX41" fmla="*/ 800100 w 807539"/>
                <a:gd name="connsiteY41" fmla="*/ 271462 h 759618"/>
                <a:gd name="connsiteX42" fmla="*/ 807243 w 807539"/>
                <a:gd name="connsiteY42" fmla="*/ 295275 h 759618"/>
                <a:gd name="connsiteX43" fmla="*/ 790575 w 807539"/>
                <a:gd name="connsiteY43" fmla="*/ 759618 h 759618"/>
                <a:gd name="connsiteX0" fmla="*/ 0 w 800100"/>
                <a:gd name="connsiteY0" fmla="*/ 2381 h 759618"/>
                <a:gd name="connsiteX1" fmla="*/ 116681 w 800100"/>
                <a:gd name="connsiteY1" fmla="*/ 4762 h 759618"/>
                <a:gd name="connsiteX2" fmla="*/ 140493 w 800100"/>
                <a:gd name="connsiteY2" fmla="*/ 9525 h 759618"/>
                <a:gd name="connsiteX3" fmla="*/ 169068 w 800100"/>
                <a:gd name="connsiteY3" fmla="*/ 11906 h 759618"/>
                <a:gd name="connsiteX4" fmla="*/ 307181 w 800100"/>
                <a:gd name="connsiteY4" fmla="*/ 7143 h 759618"/>
                <a:gd name="connsiteX5" fmla="*/ 316706 w 800100"/>
                <a:gd name="connsiteY5" fmla="*/ 4762 h 759618"/>
                <a:gd name="connsiteX6" fmla="*/ 357187 w 800100"/>
                <a:gd name="connsiteY6" fmla="*/ 2381 h 759618"/>
                <a:gd name="connsiteX7" fmla="*/ 383381 w 800100"/>
                <a:gd name="connsiteY7" fmla="*/ 0 h 759618"/>
                <a:gd name="connsiteX8" fmla="*/ 476250 w 800100"/>
                <a:gd name="connsiteY8" fmla="*/ 2381 h 759618"/>
                <a:gd name="connsiteX9" fmla="*/ 502443 w 800100"/>
                <a:gd name="connsiteY9" fmla="*/ 7143 h 759618"/>
                <a:gd name="connsiteX10" fmla="*/ 528637 w 800100"/>
                <a:gd name="connsiteY10" fmla="*/ 9525 h 759618"/>
                <a:gd name="connsiteX11" fmla="*/ 542925 w 800100"/>
                <a:gd name="connsiteY11" fmla="*/ 14287 h 759618"/>
                <a:gd name="connsiteX12" fmla="*/ 550068 w 800100"/>
                <a:gd name="connsiteY12" fmla="*/ 16668 h 759618"/>
                <a:gd name="connsiteX13" fmla="*/ 561975 w 800100"/>
                <a:gd name="connsiteY13" fmla="*/ 21431 h 759618"/>
                <a:gd name="connsiteX14" fmla="*/ 573881 w 800100"/>
                <a:gd name="connsiteY14" fmla="*/ 23812 h 759618"/>
                <a:gd name="connsiteX15" fmla="*/ 583406 w 800100"/>
                <a:gd name="connsiteY15" fmla="*/ 26193 h 759618"/>
                <a:gd name="connsiteX16" fmla="*/ 600075 w 800100"/>
                <a:gd name="connsiteY16" fmla="*/ 33337 h 759618"/>
                <a:gd name="connsiteX17" fmla="*/ 619125 w 800100"/>
                <a:gd name="connsiteY17" fmla="*/ 40481 h 759618"/>
                <a:gd name="connsiteX18" fmla="*/ 628650 w 800100"/>
                <a:gd name="connsiteY18" fmla="*/ 45243 h 759618"/>
                <a:gd name="connsiteX19" fmla="*/ 638175 w 800100"/>
                <a:gd name="connsiteY19" fmla="*/ 47625 h 759618"/>
                <a:gd name="connsiteX20" fmla="*/ 652462 w 800100"/>
                <a:gd name="connsiteY20" fmla="*/ 57150 h 759618"/>
                <a:gd name="connsiteX21" fmla="*/ 659606 w 800100"/>
                <a:gd name="connsiteY21" fmla="*/ 61912 h 759618"/>
                <a:gd name="connsiteX22" fmla="*/ 666750 w 800100"/>
                <a:gd name="connsiteY22" fmla="*/ 66675 h 759618"/>
                <a:gd name="connsiteX23" fmla="*/ 673893 w 800100"/>
                <a:gd name="connsiteY23" fmla="*/ 76200 h 759618"/>
                <a:gd name="connsiteX24" fmla="*/ 681037 w 800100"/>
                <a:gd name="connsiteY24" fmla="*/ 83343 h 759618"/>
                <a:gd name="connsiteX25" fmla="*/ 690562 w 800100"/>
                <a:gd name="connsiteY25" fmla="*/ 97631 h 759618"/>
                <a:gd name="connsiteX26" fmla="*/ 695325 w 800100"/>
                <a:gd name="connsiteY26" fmla="*/ 104775 h 759618"/>
                <a:gd name="connsiteX27" fmla="*/ 702468 w 800100"/>
                <a:gd name="connsiteY27" fmla="*/ 111918 h 759618"/>
                <a:gd name="connsiteX28" fmla="*/ 711993 w 800100"/>
                <a:gd name="connsiteY28" fmla="*/ 128587 h 759618"/>
                <a:gd name="connsiteX29" fmla="*/ 716756 w 800100"/>
                <a:gd name="connsiteY29" fmla="*/ 135731 h 759618"/>
                <a:gd name="connsiteX30" fmla="*/ 723900 w 800100"/>
                <a:gd name="connsiteY30" fmla="*/ 152400 h 759618"/>
                <a:gd name="connsiteX31" fmla="*/ 726281 w 800100"/>
                <a:gd name="connsiteY31" fmla="*/ 159543 h 759618"/>
                <a:gd name="connsiteX32" fmla="*/ 731043 w 800100"/>
                <a:gd name="connsiteY32" fmla="*/ 166687 h 759618"/>
                <a:gd name="connsiteX33" fmla="*/ 733425 w 800100"/>
                <a:gd name="connsiteY33" fmla="*/ 173831 h 759618"/>
                <a:gd name="connsiteX34" fmla="*/ 738187 w 800100"/>
                <a:gd name="connsiteY34" fmla="*/ 185737 h 759618"/>
                <a:gd name="connsiteX35" fmla="*/ 747712 w 800100"/>
                <a:gd name="connsiteY35" fmla="*/ 200025 h 759618"/>
                <a:gd name="connsiteX36" fmla="*/ 762000 w 800100"/>
                <a:gd name="connsiteY36" fmla="*/ 211931 h 759618"/>
                <a:gd name="connsiteX37" fmla="*/ 771525 w 800100"/>
                <a:gd name="connsiteY37" fmla="*/ 226218 h 759618"/>
                <a:gd name="connsiteX38" fmla="*/ 776287 w 800100"/>
                <a:gd name="connsiteY38" fmla="*/ 233362 h 759618"/>
                <a:gd name="connsiteX39" fmla="*/ 788193 w 800100"/>
                <a:gd name="connsiteY39" fmla="*/ 247650 h 759618"/>
                <a:gd name="connsiteX40" fmla="*/ 790575 w 800100"/>
                <a:gd name="connsiteY40" fmla="*/ 257175 h 759618"/>
                <a:gd name="connsiteX41" fmla="*/ 800100 w 800100"/>
                <a:gd name="connsiteY41" fmla="*/ 271462 h 759618"/>
                <a:gd name="connsiteX42" fmla="*/ 790575 w 800100"/>
                <a:gd name="connsiteY42" fmla="*/ 759618 h 759618"/>
                <a:gd name="connsiteX0" fmla="*/ 0 w 790751"/>
                <a:gd name="connsiteY0" fmla="*/ 2381 h 759618"/>
                <a:gd name="connsiteX1" fmla="*/ 116681 w 790751"/>
                <a:gd name="connsiteY1" fmla="*/ 4762 h 759618"/>
                <a:gd name="connsiteX2" fmla="*/ 140493 w 790751"/>
                <a:gd name="connsiteY2" fmla="*/ 9525 h 759618"/>
                <a:gd name="connsiteX3" fmla="*/ 169068 w 790751"/>
                <a:gd name="connsiteY3" fmla="*/ 11906 h 759618"/>
                <a:gd name="connsiteX4" fmla="*/ 307181 w 790751"/>
                <a:gd name="connsiteY4" fmla="*/ 7143 h 759618"/>
                <a:gd name="connsiteX5" fmla="*/ 316706 w 790751"/>
                <a:gd name="connsiteY5" fmla="*/ 4762 h 759618"/>
                <a:gd name="connsiteX6" fmla="*/ 357187 w 790751"/>
                <a:gd name="connsiteY6" fmla="*/ 2381 h 759618"/>
                <a:gd name="connsiteX7" fmla="*/ 383381 w 790751"/>
                <a:gd name="connsiteY7" fmla="*/ 0 h 759618"/>
                <a:gd name="connsiteX8" fmla="*/ 476250 w 790751"/>
                <a:gd name="connsiteY8" fmla="*/ 2381 h 759618"/>
                <a:gd name="connsiteX9" fmla="*/ 502443 w 790751"/>
                <a:gd name="connsiteY9" fmla="*/ 7143 h 759618"/>
                <a:gd name="connsiteX10" fmla="*/ 528637 w 790751"/>
                <a:gd name="connsiteY10" fmla="*/ 9525 h 759618"/>
                <a:gd name="connsiteX11" fmla="*/ 542925 w 790751"/>
                <a:gd name="connsiteY11" fmla="*/ 14287 h 759618"/>
                <a:gd name="connsiteX12" fmla="*/ 550068 w 790751"/>
                <a:gd name="connsiteY12" fmla="*/ 16668 h 759618"/>
                <a:gd name="connsiteX13" fmla="*/ 561975 w 790751"/>
                <a:gd name="connsiteY13" fmla="*/ 21431 h 759618"/>
                <a:gd name="connsiteX14" fmla="*/ 573881 w 790751"/>
                <a:gd name="connsiteY14" fmla="*/ 23812 h 759618"/>
                <a:gd name="connsiteX15" fmla="*/ 583406 w 790751"/>
                <a:gd name="connsiteY15" fmla="*/ 26193 h 759618"/>
                <a:gd name="connsiteX16" fmla="*/ 600075 w 790751"/>
                <a:gd name="connsiteY16" fmla="*/ 33337 h 759618"/>
                <a:gd name="connsiteX17" fmla="*/ 619125 w 790751"/>
                <a:gd name="connsiteY17" fmla="*/ 40481 h 759618"/>
                <a:gd name="connsiteX18" fmla="*/ 628650 w 790751"/>
                <a:gd name="connsiteY18" fmla="*/ 45243 h 759618"/>
                <a:gd name="connsiteX19" fmla="*/ 638175 w 790751"/>
                <a:gd name="connsiteY19" fmla="*/ 47625 h 759618"/>
                <a:gd name="connsiteX20" fmla="*/ 652462 w 790751"/>
                <a:gd name="connsiteY20" fmla="*/ 57150 h 759618"/>
                <a:gd name="connsiteX21" fmla="*/ 659606 w 790751"/>
                <a:gd name="connsiteY21" fmla="*/ 61912 h 759618"/>
                <a:gd name="connsiteX22" fmla="*/ 666750 w 790751"/>
                <a:gd name="connsiteY22" fmla="*/ 66675 h 759618"/>
                <a:gd name="connsiteX23" fmla="*/ 673893 w 790751"/>
                <a:gd name="connsiteY23" fmla="*/ 76200 h 759618"/>
                <a:gd name="connsiteX24" fmla="*/ 681037 w 790751"/>
                <a:gd name="connsiteY24" fmla="*/ 83343 h 759618"/>
                <a:gd name="connsiteX25" fmla="*/ 690562 w 790751"/>
                <a:gd name="connsiteY25" fmla="*/ 97631 h 759618"/>
                <a:gd name="connsiteX26" fmla="*/ 695325 w 790751"/>
                <a:gd name="connsiteY26" fmla="*/ 104775 h 759618"/>
                <a:gd name="connsiteX27" fmla="*/ 702468 w 790751"/>
                <a:gd name="connsiteY27" fmla="*/ 111918 h 759618"/>
                <a:gd name="connsiteX28" fmla="*/ 711993 w 790751"/>
                <a:gd name="connsiteY28" fmla="*/ 128587 h 759618"/>
                <a:gd name="connsiteX29" fmla="*/ 716756 w 790751"/>
                <a:gd name="connsiteY29" fmla="*/ 135731 h 759618"/>
                <a:gd name="connsiteX30" fmla="*/ 723900 w 790751"/>
                <a:gd name="connsiteY30" fmla="*/ 152400 h 759618"/>
                <a:gd name="connsiteX31" fmla="*/ 726281 w 790751"/>
                <a:gd name="connsiteY31" fmla="*/ 159543 h 759618"/>
                <a:gd name="connsiteX32" fmla="*/ 731043 w 790751"/>
                <a:gd name="connsiteY32" fmla="*/ 166687 h 759618"/>
                <a:gd name="connsiteX33" fmla="*/ 733425 w 790751"/>
                <a:gd name="connsiteY33" fmla="*/ 173831 h 759618"/>
                <a:gd name="connsiteX34" fmla="*/ 738187 w 790751"/>
                <a:gd name="connsiteY34" fmla="*/ 185737 h 759618"/>
                <a:gd name="connsiteX35" fmla="*/ 747712 w 790751"/>
                <a:gd name="connsiteY35" fmla="*/ 200025 h 759618"/>
                <a:gd name="connsiteX36" fmla="*/ 762000 w 790751"/>
                <a:gd name="connsiteY36" fmla="*/ 211931 h 759618"/>
                <a:gd name="connsiteX37" fmla="*/ 771525 w 790751"/>
                <a:gd name="connsiteY37" fmla="*/ 226218 h 759618"/>
                <a:gd name="connsiteX38" fmla="*/ 776287 w 790751"/>
                <a:gd name="connsiteY38" fmla="*/ 233362 h 759618"/>
                <a:gd name="connsiteX39" fmla="*/ 788193 w 790751"/>
                <a:gd name="connsiteY39" fmla="*/ 247650 h 759618"/>
                <a:gd name="connsiteX40" fmla="*/ 790575 w 790751"/>
                <a:gd name="connsiteY40" fmla="*/ 257175 h 759618"/>
                <a:gd name="connsiteX41" fmla="*/ 790575 w 790751"/>
                <a:gd name="connsiteY4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88193 w 790575"/>
                <a:gd name="connsiteY39" fmla="*/ 247650 h 759618"/>
                <a:gd name="connsiteX40" fmla="*/ 790575 w 790575"/>
                <a:gd name="connsiteY4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90575 w 790575"/>
                <a:gd name="connsiteY3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90575 w 790575"/>
                <a:gd name="connsiteY3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90575 w 790575"/>
                <a:gd name="connsiteY3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90575 w 790575"/>
                <a:gd name="connsiteY3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90575 w 790575"/>
                <a:gd name="connsiteY3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90575 w 790575"/>
                <a:gd name="connsiteY3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90575 w 790575"/>
                <a:gd name="connsiteY3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90575 w 790575"/>
                <a:gd name="connsiteY3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90575 w 790575"/>
                <a:gd name="connsiteY3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90575 w 790575"/>
                <a:gd name="connsiteY3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90575 w 790575"/>
                <a:gd name="connsiteY2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90575 w 790575"/>
                <a:gd name="connsiteY2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90575 w 790575"/>
                <a:gd name="connsiteY2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790575 w 790575"/>
                <a:gd name="connsiteY2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790575 w 790575"/>
                <a:gd name="connsiteY2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790575 w 790575"/>
                <a:gd name="connsiteY2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790575 w 790575"/>
                <a:gd name="connsiteY2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790575 w 790575"/>
                <a:gd name="connsiteY2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790575 w 790575"/>
                <a:gd name="connsiteY21" fmla="*/ 759618 h 759618"/>
                <a:gd name="connsiteX0" fmla="*/ 0 w 790575"/>
                <a:gd name="connsiteY0" fmla="*/ 8037 h 765274"/>
                <a:gd name="connsiteX1" fmla="*/ 116681 w 790575"/>
                <a:gd name="connsiteY1" fmla="*/ 10418 h 765274"/>
                <a:gd name="connsiteX2" fmla="*/ 140493 w 790575"/>
                <a:gd name="connsiteY2" fmla="*/ 15181 h 765274"/>
                <a:gd name="connsiteX3" fmla="*/ 169068 w 790575"/>
                <a:gd name="connsiteY3" fmla="*/ 17562 h 765274"/>
                <a:gd name="connsiteX4" fmla="*/ 307181 w 790575"/>
                <a:gd name="connsiteY4" fmla="*/ 12799 h 765274"/>
                <a:gd name="connsiteX5" fmla="*/ 316706 w 790575"/>
                <a:gd name="connsiteY5" fmla="*/ 10418 h 765274"/>
                <a:gd name="connsiteX6" fmla="*/ 357187 w 790575"/>
                <a:gd name="connsiteY6" fmla="*/ 8037 h 765274"/>
                <a:gd name="connsiteX7" fmla="*/ 383381 w 790575"/>
                <a:gd name="connsiteY7" fmla="*/ 5656 h 765274"/>
                <a:gd name="connsiteX8" fmla="*/ 476250 w 790575"/>
                <a:gd name="connsiteY8" fmla="*/ 8037 h 765274"/>
                <a:gd name="connsiteX9" fmla="*/ 502443 w 790575"/>
                <a:gd name="connsiteY9" fmla="*/ 12799 h 765274"/>
                <a:gd name="connsiteX10" fmla="*/ 528637 w 790575"/>
                <a:gd name="connsiteY10" fmla="*/ 15181 h 765274"/>
                <a:gd name="connsiteX11" fmla="*/ 542925 w 790575"/>
                <a:gd name="connsiteY11" fmla="*/ 19943 h 765274"/>
                <a:gd name="connsiteX12" fmla="*/ 550068 w 790575"/>
                <a:gd name="connsiteY12" fmla="*/ 22324 h 765274"/>
                <a:gd name="connsiteX13" fmla="*/ 561975 w 790575"/>
                <a:gd name="connsiteY13" fmla="*/ 27087 h 765274"/>
                <a:gd name="connsiteX14" fmla="*/ 573881 w 790575"/>
                <a:gd name="connsiteY14" fmla="*/ 29468 h 765274"/>
                <a:gd name="connsiteX15" fmla="*/ 583406 w 790575"/>
                <a:gd name="connsiteY15" fmla="*/ 31849 h 765274"/>
                <a:gd name="connsiteX16" fmla="*/ 600075 w 790575"/>
                <a:gd name="connsiteY16" fmla="*/ 38993 h 765274"/>
                <a:gd name="connsiteX17" fmla="*/ 619125 w 790575"/>
                <a:gd name="connsiteY17" fmla="*/ 46137 h 765274"/>
                <a:gd name="connsiteX18" fmla="*/ 628650 w 790575"/>
                <a:gd name="connsiteY18" fmla="*/ 50899 h 765274"/>
                <a:gd name="connsiteX19" fmla="*/ 638175 w 790575"/>
                <a:gd name="connsiteY19" fmla="*/ 53281 h 765274"/>
                <a:gd name="connsiteX20" fmla="*/ 790575 w 790575"/>
                <a:gd name="connsiteY20" fmla="*/ 765274 h 765274"/>
                <a:gd name="connsiteX0" fmla="*/ 0 w 790575"/>
                <a:gd name="connsiteY0" fmla="*/ 11305 h 768542"/>
                <a:gd name="connsiteX1" fmla="*/ 116681 w 790575"/>
                <a:gd name="connsiteY1" fmla="*/ 13686 h 768542"/>
                <a:gd name="connsiteX2" fmla="*/ 140493 w 790575"/>
                <a:gd name="connsiteY2" fmla="*/ 18449 h 768542"/>
                <a:gd name="connsiteX3" fmla="*/ 169068 w 790575"/>
                <a:gd name="connsiteY3" fmla="*/ 20830 h 768542"/>
                <a:gd name="connsiteX4" fmla="*/ 307181 w 790575"/>
                <a:gd name="connsiteY4" fmla="*/ 16067 h 768542"/>
                <a:gd name="connsiteX5" fmla="*/ 316706 w 790575"/>
                <a:gd name="connsiteY5" fmla="*/ 13686 h 768542"/>
                <a:gd name="connsiteX6" fmla="*/ 357187 w 790575"/>
                <a:gd name="connsiteY6" fmla="*/ 11305 h 768542"/>
                <a:gd name="connsiteX7" fmla="*/ 383381 w 790575"/>
                <a:gd name="connsiteY7" fmla="*/ 8924 h 768542"/>
                <a:gd name="connsiteX8" fmla="*/ 476250 w 790575"/>
                <a:gd name="connsiteY8" fmla="*/ 11305 h 768542"/>
                <a:gd name="connsiteX9" fmla="*/ 502443 w 790575"/>
                <a:gd name="connsiteY9" fmla="*/ 16067 h 768542"/>
                <a:gd name="connsiteX10" fmla="*/ 528637 w 790575"/>
                <a:gd name="connsiteY10" fmla="*/ 18449 h 768542"/>
                <a:gd name="connsiteX11" fmla="*/ 542925 w 790575"/>
                <a:gd name="connsiteY11" fmla="*/ 23211 h 768542"/>
                <a:gd name="connsiteX12" fmla="*/ 550068 w 790575"/>
                <a:gd name="connsiteY12" fmla="*/ 25592 h 768542"/>
                <a:gd name="connsiteX13" fmla="*/ 561975 w 790575"/>
                <a:gd name="connsiteY13" fmla="*/ 30355 h 768542"/>
                <a:gd name="connsiteX14" fmla="*/ 573881 w 790575"/>
                <a:gd name="connsiteY14" fmla="*/ 32736 h 768542"/>
                <a:gd name="connsiteX15" fmla="*/ 583406 w 790575"/>
                <a:gd name="connsiteY15" fmla="*/ 35117 h 768542"/>
                <a:gd name="connsiteX16" fmla="*/ 600075 w 790575"/>
                <a:gd name="connsiteY16" fmla="*/ 42261 h 768542"/>
                <a:gd name="connsiteX17" fmla="*/ 619125 w 790575"/>
                <a:gd name="connsiteY17" fmla="*/ 49405 h 768542"/>
                <a:gd name="connsiteX18" fmla="*/ 628650 w 790575"/>
                <a:gd name="connsiteY18" fmla="*/ 54167 h 768542"/>
                <a:gd name="connsiteX19" fmla="*/ 790575 w 790575"/>
                <a:gd name="connsiteY19" fmla="*/ 768542 h 768542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790575 w 790575"/>
                <a:gd name="connsiteY18" fmla="*/ 759618 h 759618"/>
                <a:gd name="connsiteX0" fmla="*/ 0 w 790575"/>
                <a:gd name="connsiteY0" fmla="*/ 22570 h 779807"/>
                <a:gd name="connsiteX1" fmla="*/ 116681 w 790575"/>
                <a:gd name="connsiteY1" fmla="*/ 24951 h 779807"/>
                <a:gd name="connsiteX2" fmla="*/ 140493 w 790575"/>
                <a:gd name="connsiteY2" fmla="*/ 29714 h 779807"/>
                <a:gd name="connsiteX3" fmla="*/ 169068 w 790575"/>
                <a:gd name="connsiteY3" fmla="*/ 32095 h 779807"/>
                <a:gd name="connsiteX4" fmla="*/ 307181 w 790575"/>
                <a:gd name="connsiteY4" fmla="*/ 27332 h 779807"/>
                <a:gd name="connsiteX5" fmla="*/ 316706 w 790575"/>
                <a:gd name="connsiteY5" fmla="*/ 24951 h 779807"/>
                <a:gd name="connsiteX6" fmla="*/ 357187 w 790575"/>
                <a:gd name="connsiteY6" fmla="*/ 22570 h 779807"/>
                <a:gd name="connsiteX7" fmla="*/ 383381 w 790575"/>
                <a:gd name="connsiteY7" fmla="*/ 20189 h 779807"/>
                <a:gd name="connsiteX8" fmla="*/ 476250 w 790575"/>
                <a:gd name="connsiteY8" fmla="*/ 22570 h 779807"/>
                <a:gd name="connsiteX9" fmla="*/ 502443 w 790575"/>
                <a:gd name="connsiteY9" fmla="*/ 27332 h 779807"/>
                <a:gd name="connsiteX10" fmla="*/ 528637 w 790575"/>
                <a:gd name="connsiteY10" fmla="*/ 29714 h 779807"/>
                <a:gd name="connsiteX11" fmla="*/ 542925 w 790575"/>
                <a:gd name="connsiteY11" fmla="*/ 34476 h 779807"/>
                <a:gd name="connsiteX12" fmla="*/ 550068 w 790575"/>
                <a:gd name="connsiteY12" fmla="*/ 36857 h 779807"/>
                <a:gd name="connsiteX13" fmla="*/ 561975 w 790575"/>
                <a:gd name="connsiteY13" fmla="*/ 41620 h 779807"/>
                <a:gd name="connsiteX14" fmla="*/ 573881 w 790575"/>
                <a:gd name="connsiteY14" fmla="*/ 44001 h 779807"/>
                <a:gd name="connsiteX15" fmla="*/ 583406 w 790575"/>
                <a:gd name="connsiteY15" fmla="*/ 46382 h 779807"/>
                <a:gd name="connsiteX16" fmla="*/ 600075 w 790575"/>
                <a:gd name="connsiteY16" fmla="*/ 53526 h 779807"/>
                <a:gd name="connsiteX17" fmla="*/ 790575 w 790575"/>
                <a:gd name="connsiteY17" fmla="*/ 779807 h 779807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790575 w 790575"/>
                <a:gd name="connsiteY16" fmla="*/ 759618 h 759618"/>
                <a:gd name="connsiteX0" fmla="*/ 0 w 790575"/>
                <a:gd name="connsiteY0" fmla="*/ 33611 h 790848"/>
                <a:gd name="connsiteX1" fmla="*/ 116681 w 790575"/>
                <a:gd name="connsiteY1" fmla="*/ 35992 h 790848"/>
                <a:gd name="connsiteX2" fmla="*/ 140493 w 790575"/>
                <a:gd name="connsiteY2" fmla="*/ 40755 h 790848"/>
                <a:gd name="connsiteX3" fmla="*/ 169068 w 790575"/>
                <a:gd name="connsiteY3" fmla="*/ 43136 h 790848"/>
                <a:gd name="connsiteX4" fmla="*/ 307181 w 790575"/>
                <a:gd name="connsiteY4" fmla="*/ 38373 h 790848"/>
                <a:gd name="connsiteX5" fmla="*/ 316706 w 790575"/>
                <a:gd name="connsiteY5" fmla="*/ 35992 h 790848"/>
                <a:gd name="connsiteX6" fmla="*/ 357187 w 790575"/>
                <a:gd name="connsiteY6" fmla="*/ 33611 h 790848"/>
                <a:gd name="connsiteX7" fmla="*/ 383381 w 790575"/>
                <a:gd name="connsiteY7" fmla="*/ 31230 h 790848"/>
                <a:gd name="connsiteX8" fmla="*/ 476250 w 790575"/>
                <a:gd name="connsiteY8" fmla="*/ 33611 h 790848"/>
                <a:gd name="connsiteX9" fmla="*/ 502443 w 790575"/>
                <a:gd name="connsiteY9" fmla="*/ 38373 h 790848"/>
                <a:gd name="connsiteX10" fmla="*/ 528637 w 790575"/>
                <a:gd name="connsiteY10" fmla="*/ 40755 h 790848"/>
                <a:gd name="connsiteX11" fmla="*/ 542925 w 790575"/>
                <a:gd name="connsiteY11" fmla="*/ 45517 h 790848"/>
                <a:gd name="connsiteX12" fmla="*/ 550068 w 790575"/>
                <a:gd name="connsiteY12" fmla="*/ 47898 h 790848"/>
                <a:gd name="connsiteX13" fmla="*/ 561975 w 790575"/>
                <a:gd name="connsiteY13" fmla="*/ 52661 h 790848"/>
                <a:gd name="connsiteX14" fmla="*/ 573881 w 790575"/>
                <a:gd name="connsiteY14" fmla="*/ 55042 h 790848"/>
                <a:gd name="connsiteX15" fmla="*/ 790575 w 790575"/>
                <a:gd name="connsiteY15" fmla="*/ 790848 h 790848"/>
                <a:gd name="connsiteX0" fmla="*/ 0 w 790575"/>
                <a:gd name="connsiteY0" fmla="*/ 36880 h 794117"/>
                <a:gd name="connsiteX1" fmla="*/ 116681 w 790575"/>
                <a:gd name="connsiteY1" fmla="*/ 39261 h 794117"/>
                <a:gd name="connsiteX2" fmla="*/ 140493 w 790575"/>
                <a:gd name="connsiteY2" fmla="*/ 44024 h 794117"/>
                <a:gd name="connsiteX3" fmla="*/ 169068 w 790575"/>
                <a:gd name="connsiteY3" fmla="*/ 46405 h 794117"/>
                <a:gd name="connsiteX4" fmla="*/ 307181 w 790575"/>
                <a:gd name="connsiteY4" fmla="*/ 41642 h 794117"/>
                <a:gd name="connsiteX5" fmla="*/ 316706 w 790575"/>
                <a:gd name="connsiteY5" fmla="*/ 39261 h 794117"/>
                <a:gd name="connsiteX6" fmla="*/ 357187 w 790575"/>
                <a:gd name="connsiteY6" fmla="*/ 36880 h 794117"/>
                <a:gd name="connsiteX7" fmla="*/ 383381 w 790575"/>
                <a:gd name="connsiteY7" fmla="*/ 34499 h 794117"/>
                <a:gd name="connsiteX8" fmla="*/ 476250 w 790575"/>
                <a:gd name="connsiteY8" fmla="*/ 36880 h 794117"/>
                <a:gd name="connsiteX9" fmla="*/ 502443 w 790575"/>
                <a:gd name="connsiteY9" fmla="*/ 41642 h 794117"/>
                <a:gd name="connsiteX10" fmla="*/ 528637 w 790575"/>
                <a:gd name="connsiteY10" fmla="*/ 44024 h 794117"/>
                <a:gd name="connsiteX11" fmla="*/ 542925 w 790575"/>
                <a:gd name="connsiteY11" fmla="*/ 48786 h 794117"/>
                <a:gd name="connsiteX12" fmla="*/ 550068 w 790575"/>
                <a:gd name="connsiteY12" fmla="*/ 51167 h 794117"/>
                <a:gd name="connsiteX13" fmla="*/ 561975 w 790575"/>
                <a:gd name="connsiteY13" fmla="*/ 55930 h 794117"/>
                <a:gd name="connsiteX14" fmla="*/ 790575 w 790575"/>
                <a:gd name="connsiteY14" fmla="*/ 794117 h 794117"/>
                <a:gd name="connsiteX0" fmla="*/ 0 w 790575"/>
                <a:gd name="connsiteY0" fmla="*/ 41367 h 798604"/>
                <a:gd name="connsiteX1" fmla="*/ 116681 w 790575"/>
                <a:gd name="connsiteY1" fmla="*/ 43748 h 798604"/>
                <a:gd name="connsiteX2" fmla="*/ 140493 w 790575"/>
                <a:gd name="connsiteY2" fmla="*/ 48511 h 798604"/>
                <a:gd name="connsiteX3" fmla="*/ 169068 w 790575"/>
                <a:gd name="connsiteY3" fmla="*/ 50892 h 798604"/>
                <a:gd name="connsiteX4" fmla="*/ 307181 w 790575"/>
                <a:gd name="connsiteY4" fmla="*/ 46129 h 798604"/>
                <a:gd name="connsiteX5" fmla="*/ 316706 w 790575"/>
                <a:gd name="connsiteY5" fmla="*/ 43748 h 798604"/>
                <a:gd name="connsiteX6" fmla="*/ 357187 w 790575"/>
                <a:gd name="connsiteY6" fmla="*/ 41367 h 798604"/>
                <a:gd name="connsiteX7" fmla="*/ 383381 w 790575"/>
                <a:gd name="connsiteY7" fmla="*/ 38986 h 798604"/>
                <a:gd name="connsiteX8" fmla="*/ 476250 w 790575"/>
                <a:gd name="connsiteY8" fmla="*/ 41367 h 798604"/>
                <a:gd name="connsiteX9" fmla="*/ 502443 w 790575"/>
                <a:gd name="connsiteY9" fmla="*/ 46129 h 798604"/>
                <a:gd name="connsiteX10" fmla="*/ 528637 w 790575"/>
                <a:gd name="connsiteY10" fmla="*/ 48511 h 798604"/>
                <a:gd name="connsiteX11" fmla="*/ 542925 w 790575"/>
                <a:gd name="connsiteY11" fmla="*/ 53273 h 798604"/>
                <a:gd name="connsiteX12" fmla="*/ 550068 w 790575"/>
                <a:gd name="connsiteY12" fmla="*/ 55654 h 798604"/>
                <a:gd name="connsiteX13" fmla="*/ 790575 w 790575"/>
                <a:gd name="connsiteY13" fmla="*/ 798604 h 798604"/>
                <a:gd name="connsiteX0" fmla="*/ 0 w 790575"/>
                <a:gd name="connsiteY0" fmla="*/ 44553 h 801790"/>
                <a:gd name="connsiteX1" fmla="*/ 116681 w 790575"/>
                <a:gd name="connsiteY1" fmla="*/ 46934 h 801790"/>
                <a:gd name="connsiteX2" fmla="*/ 140493 w 790575"/>
                <a:gd name="connsiteY2" fmla="*/ 51697 h 801790"/>
                <a:gd name="connsiteX3" fmla="*/ 169068 w 790575"/>
                <a:gd name="connsiteY3" fmla="*/ 54078 h 801790"/>
                <a:gd name="connsiteX4" fmla="*/ 307181 w 790575"/>
                <a:gd name="connsiteY4" fmla="*/ 49315 h 801790"/>
                <a:gd name="connsiteX5" fmla="*/ 316706 w 790575"/>
                <a:gd name="connsiteY5" fmla="*/ 46934 h 801790"/>
                <a:gd name="connsiteX6" fmla="*/ 357187 w 790575"/>
                <a:gd name="connsiteY6" fmla="*/ 44553 h 801790"/>
                <a:gd name="connsiteX7" fmla="*/ 383381 w 790575"/>
                <a:gd name="connsiteY7" fmla="*/ 42172 h 801790"/>
                <a:gd name="connsiteX8" fmla="*/ 476250 w 790575"/>
                <a:gd name="connsiteY8" fmla="*/ 44553 h 801790"/>
                <a:gd name="connsiteX9" fmla="*/ 502443 w 790575"/>
                <a:gd name="connsiteY9" fmla="*/ 49315 h 801790"/>
                <a:gd name="connsiteX10" fmla="*/ 528637 w 790575"/>
                <a:gd name="connsiteY10" fmla="*/ 51697 h 801790"/>
                <a:gd name="connsiteX11" fmla="*/ 542925 w 790575"/>
                <a:gd name="connsiteY11" fmla="*/ 56459 h 801790"/>
                <a:gd name="connsiteX12" fmla="*/ 790575 w 790575"/>
                <a:gd name="connsiteY12" fmla="*/ 801790 h 801790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790575 w 790575"/>
                <a:gd name="connsiteY11" fmla="*/ 759618 h 759618"/>
                <a:gd name="connsiteX0" fmla="*/ 0 w 790575"/>
                <a:gd name="connsiteY0" fmla="*/ 52498 h 809735"/>
                <a:gd name="connsiteX1" fmla="*/ 116681 w 790575"/>
                <a:gd name="connsiteY1" fmla="*/ 54879 h 809735"/>
                <a:gd name="connsiteX2" fmla="*/ 140493 w 790575"/>
                <a:gd name="connsiteY2" fmla="*/ 59642 h 809735"/>
                <a:gd name="connsiteX3" fmla="*/ 169068 w 790575"/>
                <a:gd name="connsiteY3" fmla="*/ 62023 h 809735"/>
                <a:gd name="connsiteX4" fmla="*/ 307181 w 790575"/>
                <a:gd name="connsiteY4" fmla="*/ 57260 h 809735"/>
                <a:gd name="connsiteX5" fmla="*/ 316706 w 790575"/>
                <a:gd name="connsiteY5" fmla="*/ 54879 h 809735"/>
                <a:gd name="connsiteX6" fmla="*/ 357187 w 790575"/>
                <a:gd name="connsiteY6" fmla="*/ 52498 h 809735"/>
                <a:gd name="connsiteX7" fmla="*/ 383381 w 790575"/>
                <a:gd name="connsiteY7" fmla="*/ 50117 h 809735"/>
                <a:gd name="connsiteX8" fmla="*/ 476250 w 790575"/>
                <a:gd name="connsiteY8" fmla="*/ 52498 h 809735"/>
                <a:gd name="connsiteX9" fmla="*/ 502443 w 790575"/>
                <a:gd name="connsiteY9" fmla="*/ 57260 h 809735"/>
                <a:gd name="connsiteX10" fmla="*/ 790575 w 790575"/>
                <a:gd name="connsiteY10" fmla="*/ 809735 h 809735"/>
                <a:gd name="connsiteX0" fmla="*/ 0 w 790575"/>
                <a:gd name="connsiteY0" fmla="*/ 56712 h 813949"/>
                <a:gd name="connsiteX1" fmla="*/ 116681 w 790575"/>
                <a:gd name="connsiteY1" fmla="*/ 59093 h 813949"/>
                <a:gd name="connsiteX2" fmla="*/ 140493 w 790575"/>
                <a:gd name="connsiteY2" fmla="*/ 63856 h 813949"/>
                <a:gd name="connsiteX3" fmla="*/ 169068 w 790575"/>
                <a:gd name="connsiteY3" fmla="*/ 66237 h 813949"/>
                <a:gd name="connsiteX4" fmla="*/ 307181 w 790575"/>
                <a:gd name="connsiteY4" fmla="*/ 61474 h 813949"/>
                <a:gd name="connsiteX5" fmla="*/ 316706 w 790575"/>
                <a:gd name="connsiteY5" fmla="*/ 59093 h 813949"/>
                <a:gd name="connsiteX6" fmla="*/ 357187 w 790575"/>
                <a:gd name="connsiteY6" fmla="*/ 56712 h 813949"/>
                <a:gd name="connsiteX7" fmla="*/ 383381 w 790575"/>
                <a:gd name="connsiteY7" fmla="*/ 54331 h 813949"/>
                <a:gd name="connsiteX8" fmla="*/ 476250 w 790575"/>
                <a:gd name="connsiteY8" fmla="*/ 56712 h 813949"/>
                <a:gd name="connsiteX9" fmla="*/ 790575 w 790575"/>
                <a:gd name="connsiteY9" fmla="*/ 813949 h 813949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790575 w 790575"/>
                <a:gd name="connsiteY8" fmla="*/ 759618 h 759618"/>
                <a:gd name="connsiteX0" fmla="*/ 0 w 790575"/>
                <a:gd name="connsiteY0" fmla="*/ 55584 h 812821"/>
                <a:gd name="connsiteX1" fmla="*/ 116681 w 790575"/>
                <a:gd name="connsiteY1" fmla="*/ 57965 h 812821"/>
                <a:gd name="connsiteX2" fmla="*/ 140493 w 790575"/>
                <a:gd name="connsiteY2" fmla="*/ 62728 h 812821"/>
                <a:gd name="connsiteX3" fmla="*/ 169068 w 790575"/>
                <a:gd name="connsiteY3" fmla="*/ 65109 h 812821"/>
                <a:gd name="connsiteX4" fmla="*/ 307181 w 790575"/>
                <a:gd name="connsiteY4" fmla="*/ 60346 h 812821"/>
                <a:gd name="connsiteX5" fmla="*/ 316706 w 790575"/>
                <a:gd name="connsiteY5" fmla="*/ 57965 h 812821"/>
                <a:gd name="connsiteX6" fmla="*/ 357187 w 790575"/>
                <a:gd name="connsiteY6" fmla="*/ 55584 h 812821"/>
                <a:gd name="connsiteX7" fmla="*/ 790575 w 790575"/>
                <a:gd name="connsiteY7" fmla="*/ 812821 h 812821"/>
                <a:gd name="connsiteX0" fmla="*/ 0 w 790575"/>
                <a:gd name="connsiteY0" fmla="*/ 52812 h 810049"/>
                <a:gd name="connsiteX1" fmla="*/ 116681 w 790575"/>
                <a:gd name="connsiteY1" fmla="*/ 55193 h 810049"/>
                <a:gd name="connsiteX2" fmla="*/ 140493 w 790575"/>
                <a:gd name="connsiteY2" fmla="*/ 59956 h 810049"/>
                <a:gd name="connsiteX3" fmla="*/ 169068 w 790575"/>
                <a:gd name="connsiteY3" fmla="*/ 62337 h 810049"/>
                <a:gd name="connsiteX4" fmla="*/ 307181 w 790575"/>
                <a:gd name="connsiteY4" fmla="*/ 57574 h 810049"/>
                <a:gd name="connsiteX5" fmla="*/ 316706 w 790575"/>
                <a:gd name="connsiteY5" fmla="*/ 55193 h 810049"/>
                <a:gd name="connsiteX6" fmla="*/ 790575 w 790575"/>
                <a:gd name="connsiteY6" fmla="*/ 810049 h 810049"/>
                <a:gd name="connsiteX0" fmla="*/ 0 w 790575"/>
                <a:gd name="connsiteY0" fmla="*/ 49528 h 806765"/>
                <a:gd name="connsiteX1" fmla="*/ 116681 w 790575"/>
                <a:gd name="connsiteY1" fmla="*/ 51909 h 806765"/>
                <a:gd name="connsiteX2" fmla="*/ 140493 w 790575"/>
                <a:gd name="connsiteY2" fmla="*/ 56672 h 806765"/>
                <a:gd name="connsiteX3" fmla="*/ 169068 w 790575"/>
                <a:gd name="connsiteY3" fmla="*/ 59053 h 806765"/>
                <a:gd name="connsiteX4" fmla="*/ 307181 w 790575"/>
                <a:gd name="connsiteY4" fmla="*/ 54290 h 806765"/>
                <a:gd name="connsiteX5" fmla="*/ 790575 w 790575"/>
                <a:gd name="connsiteY5" fmla="*/ 806765 h 806765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169068 w 790575"/>
                <a:gd name="connsiteY3" fmla="*/ 9525 h 757237"/>
                <a:gd name="connsiteX4" fmla="*/ 790575 w 790575"/>
                <a:gd name="connsiteY4" fmla="*/ 757237 h 757237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790575 w 790575"/>
                <a:gd name="connsiteY3" fmla="*/ 757237 h 757237"/>
                <a:gd name="connsiteX0" fmla="*/ 0 w 790575"/>
                <a:gd name="connsiteY0" fmla="*/ 54155 h 811392"/>
                <a:gd name="connsiteX1" fmla="*/ 116681 w 790575"/>
                <a:gd name="connsiteY1" fmla="*/ 56536 h 811392"/>
                <a:gd name="connsiteX2" fmla="*/ 790575 w 790575"/>
                <a:gd name="connsiteY2" fmla="*/ 811392 h 811392"/>
                <a:gd name="connsiteX0" fmla="*/ 0 w 790575"/>
                <a:gd name="connsiteY0" fmla="*/ 0 h 757237"/>
                <a:gd name="connsiteX1" fmla="*/ 790575 w 790575"/>
                <a:gd name="connsiteY1" fmla="*/ 757237 h 757237"/>
                <a:gd name="connsiteX0" fmla="*/ 0 w 790575"/>
                <a:gd name="connsiteY0" fmla="*/ 0 h 757237"/>
                <a:gd name="connsiteX1" fmla="*/ 166690 w 790575"/>
                <a:gd name="connsiteY1" fmla="*/ 159546 h 757237"/>
                <a:gd name="connsiteX2" fmla="*/ 790575 w 790575"/>
                <a:gd name="connsiteY2" fmla="*/ 757237 h 757237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790575 w 790575"/>
                <a:gd name="connsiteY2" fmla="*/ 759616 h 759616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566740 w 790575"/>
                <a:gd name="connsiteY2" fmla="*/ 354806 h 759616"/>
                <a:gd name="connsiteX3" fmla="*/ 790575 w 790575"/>
                <a:gd name="connsiteY3" fmla="*/ 759616 h 759616"/>
                <a:gd name="connsiteX0" fmla="*/ 0 w 800103"/>
                <a:gd name="connsiteY0" fmla="*/ 2379 h 759616"/>
                <a:gd name="connsiteX1" fmla="*/ 378621 w 800103"/>
                <a:gd name="connsiteY1" fmla="*/ 0 h 759616"/>
                <a:gd name="connsiteX2" fmla="*/ 800103 w 800103"/>
                <a:gd name="connsiteY2" fmla="*/ 347662 h 759616"/>
                <a:gd name="connsiteX3" fmla="*/ 790575 w 800103"/>
                <a:gd name="connsiteY3" fmla="*/ 759616 h 759616"/>
                <a:gd name="connsiteX0" fmla="*/ 0 w 800103"/>
                <a:gd name="connsiteY0" fmla="*/ 2379 h 761997"/>
                <a:gd name="connsiteX1" fmla="*/ 378621 w 800103"/>
                <a:gd name="connsiteY1" fmla="*/ 0 h 761997"/>
                <a:gd name="connsiteX2" fmla="*/ 800103 w 800103"/>
                <a:gd name="connsiteY2" fmla="*/ 347662 h 761997"/>
                <a:gd name="connsiteX3" fmla="*/ 797719 w 800103"/>
                <a:gd name="connsiteY3" fmla="*/ 761997 h 761997"/>
                <a:gd name="connsiteX0" fmla="*/ 0 w 800103"/>
                <a:gd name="connsiteY0" fmla="*/ 2410 h 762028"/>
                <a:gd name="connsiteX1" fmla="*/ 378621 w 800103"/>
                <a:gd name="connsiteY1" fmla="*/ 31 h 762028"/>
                <a:gd name="connsiteX2" fmla="*/ 800103 w 800103"/>
                <a:gd name="connsiteY2" fmla="*/ 347693 h 762028"/>
                <a:gd name="connsiteX3" fmla="*/ 797719 w 800103"/>
                <a:gd name="connsiteY3" fmla="*/ 762028 h 762028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404814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808 h 762426"/>
                <a:gd name="connsiteX1" fmla="*/ 404814 w 800103"/>
                <a:gd name="connsiteY1" fmla="*/ 429 h 762426"/>
                <a:gd name="connsiteX2" fmla="*/ 800103 w 800103"/>
                <a:gd name="connsiteY2" fmla="*/ 348091 h 762426"/>
                <a:gd name="connsiteX3" fmla="*/ 797719 w 800103"/>
                <a:gd name="connsiteY3" fmla="*/ 762426 h 762426"/>
                <a:gd name="connsiteX0" fmla="*/ 0 w 800103"/>
                <a:gd name="connsiteY0" fmla="*/ 2384 h 762002"/>
                <a:gd name="connsiteX1" fmla="*/ 404814 w 800103"/>
                <a:gd name="connsiteY1" fmla="*/ 5 h 762002"/>
                <a:gd name="connsiteX2" fmla="*/ 800103 w 800103"/>
                <a:gd name="connsiteY2" fmla="*/ 347667 h 762002"/>
                <a:gd name="connsiteX3" fmla="*/ 797719 w 800103"/>
                <a:gd name="connsiteY3" fmla="*/ 762002 h 76200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2485"/>
                <a:gd name="connsiteY0" fmla="*/ 2383 h 764382"/>
                <a:gd name="connsiteX1" fmla="*/ 409577 w 802485"/>
                <a:gd name="connsiteY1" fmla="*/ 4 h 764382"/>
                <a:gd name="connsiteX2" fmla="*/ 802485 w 802485"/>
                <a:gd name="connsiteY2" fmla="*/ 350047 h 764382"/>
                <a:gd name="connsiteX3" fmla="*/ 800101 w 802485"/>
                <a:gd name="connsiteY3" fmla="*/ 764382 h 76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2485" h="764382">
                  <a:moveTo>
                    <a:pt x="0" y="2383"/>
                  </a:moveTo>
                  <a:lnTo>
                    <a:pt x="409577" y="4"/>
                  </a:lnTo>
                  <a:cubicBezTo>
                    <a:pt x="611983" y="-791"/>
                    <a:pt x="792960" y="98429"/>
                    <a:pt x="802485" y="350047"/>
                  </a:cubicBezTo>
                  <a:cubicBezTo>
                    <a:pt x="801690" y="488159"/>
                    <a:pt x="800896" y="626270"/>
                    <a:pt x="800101" y="764382"/>
                  </a:cubicBezTo>
                </a:path>
              </a:pathLst>
            </a:custGeom>
            <a:noFill/>
            <a:ln w="22225">
              <a:solidFill>
                <a:schemeClr val="accent3">
                  <a:lumMod val="75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164B1BC-6E56-4DE7-A7A2-F961B748697A}"/>
                </a:ext>
              </a:extLst>
            </p:cNvPr>
            <p:cNvSpPr/>
            <p:nvPr/>
          </p:nvSpPr>
          <p:spPr bwMode="auto">
            <a:xfrm>
              <a:off x="3668171" y="2363569"/>
              <a:ext cx="1136651" cy="839786"/>
            </a:xfrm>
            <a:custGeom>
              <a:avLst/>
              <a:gdLst>
                <a:gd name="connsiteX0" fmla="*/ 1181519 w 1181519"/>
                <a:gd name="connsiteY0" fmla="*/ 22463 h 851138"/>
                <a:gd name="connsiteX1" fmla="*/ 1070394 w 1181519"/>
                <a:gd name="connsiteY1" fmla="*/ 19288 h 851138"/>
                <a:gd name="connsiteX2" fmla="*/ 1054519 w 1181519"/>
                <a:gd name="connsiteY2" fmla="*/ 16113 h 851138"/>
                <a:gd name="connsiteX3" fmla="*/ 1035469 w 1181519"/>
                <a:gd name="connsiteY3" fmla="*/ 12938 h 851138"/>
                <a:gd name="connsiteX4" fmla="*/ 981494 w 1181519"/>
                <a:gd name="connsiteY4" fmla="*/ 6588 h 851138"/>
                <a:gd name="connsiteX5" fmla="*/ 971969 w 1181519"/>
                <a:gd name="connsiteY5" fmla="*/ 3413 h 851138"/>
                <a:gd name="connsiteX6" fmla="*/ 346494 w 1181519"/>
                <a:gd name="connsiteY6" fmla="*/ 3413 h 851138"/>
                <a:gd name="connsiteX7" fmla="*/ 308394 w 1181519"/>
                <a:gd name="connsiteY7" fmla="*/ 9763 h 851138"/>
                <a:gd name="connsiteX8" fmla="*/ 273469 w 1181519"/>
                <a:gd name="connsiteY8" fmla="*/ 16113 h 851138"/>
                <a:gd name="connsiteX9" fmla="*/ 248069 w 1181519"/>
                <a:gd name="connsiteY9" fmla="*/ 19288 h 851138"/>
                <a:gd name="connsiteX10" fmla="*/ 238544 w 1181519"/>
                <a:gd name="connsiteY10" fmla="*/ 25638 h 851138"/>
                <a:gd name="connsiteX11" fmla="*/ 229019 w 1181519"/>
                <a:gd name="connsiteY11" fmla="*/ 28813 h 851138"/>
                <a:gd name="connsiteX12" fmla="*/ 209969 w 1181519"/>
                <a:gd name="connsiteY12" fmla="*/ 41513 h 851138"/>
                <a:gd name="connsiteX13" fmla="*/ 200444 w 1181519"/>
                <a:gd name="connsiteY13" fmla="*/ 47863 h 851138"/>
                <a:gd name="connsiteX14" fmla="*/ 190919 w 1181519"/>
                <a:gd name="connsiteY14" fmla="*/ 54213 h 851138"/>
                <a:gd name="connsiteX15" fmla="*/ 181394 w 1181519"/>
                <a:gd name="connsiteY15" fmla="*/ 60563 h 851138"/>
                <a:gd name="connsiteX16" fmla="*/ 159169 w 1181519"/>
                <a:gd name="connsiteY16" fmla="*/ 76438 h 851138"/>
                <a:gd name="connsiteX17" fmla="*/ 149644 w 1181519"/>
                <a:gd name="connsiteY17" fmla="*/ 85963 h 851138"/>
                <a:gd name="connsiteX18" fmla="*/ 130594 w 1181519"/>
                <a:gd name="connsiteY18" fmla="*/ 95488 h 851138"/>
                <a:gd name="connsiteX19" fmla="*/ 111544 w 1181519"/>
                <a:gd name="connsiteY19" fmla="*/ 108188 h 851138"/>
                <a:gd name="connsiteX20" fmla="*/ 92494 w 1181519"/>
                <a:gd name="connsiteY20" fmla="*/ 117713 h 851138"/>
                <a:gd name="connsiteX21" fmla="*/ 79794 w 1181519"/>
                <a:gd name="connsiteY21" fmla="*/ 127238 h 851138"/>
                <a:gd name="connsiteX22" fmla="*/ 63919 w 1181519"/>
                <a:gd name="connsiteY22" fmla="*/ 155813 h 851138"/>
                <a:gd name="connsiteX23" fmla="*/ 57569 w 1181519"/>
                <a:gd name="connsiteY23" fmla="*/ 165338 h 851138"/>
                <a:gd name="connsiteX24" fmla="*/ 51219 w 1181519"/>
                <a:gd name="connsiteY24" fmla="*/ 184388 h 851138"/>
                <a:gd name="connsiteX25" fmla="*/ 44869 w 1181519"/>
                <a:gd name="connsiteY25" fmla="*/ 209788 h 851138"/>
                <a:gd name="connsiteX26" fmla="*/ 41694 w 1181519"/>
                <a:gd name="connsiteY26" fmla="*/ 228838 h 851138"/>
                <a:gd name="connsiteX27" fmla="*/ 35344 w 1181519"/>
                <a:gd name="connsiteY27" fmla="*/ 254238 h 851138"/>
                <a:gd name="connsiteX28" fmla="*/ 28994 w 1181519"/>
                <a:gd name="connsiteY28" fmla="*/ 285988 h 851138"/>
                <a:gd name="connsiteX29" fmla="*/ 25819 w 1181519"/>
                <a:gd name="connsiteY29" fmla="*/ 381238 h 851138"/>
                <a:gd name="connsiteX30" fmla="*/ 22644 w 1181519"/>
                <a:gd name="connsiteY30" fmla="*/ 403463 h 851138"/>
                <a:gd name="connsiteX31" fmla="*/ 19469 w 1181519"/>
                <a:gd name="connsiteY31" fmla="*/ 590788 h 851138"/>
                <a:gd name="connsiteX32" fmla="*/ 16294 w 1181519"/>
                <a:gd name="connsiteY32" fmla="*/ 625713 h 851138"/>
                <a:gd name="connsiteX33" fmla="*/ 13119 w 1181519"/>
                <a:gd name="connsiteY33" fmla="*/ 635238 h 851138"/>
                <a:gd name="connsiteX34" fmla="*/ 6769 w 1181519"/>
                <a:gd name="connsiteY34" fmla="*/ 666988 h 851138"/>
                <a:gd name="connsiteX35" fmla="*/ 3594 w 1181519"/>
                <a:gd name="connsiteY35" fmla="*/ 733663 h 851138"/>
                <a:gd name="connsiteX36" fmla="*/ 419 w 1181519"/>
                <a:gd name="connsiteY36" fmla="*/ 746363 h 851138"/>
                <a:gd name="connsiteX37" fmla="*/ 419 w 1181519"/>
                <a:gd name="connsiteY3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6350 w 1181100"/>
                <a:gd name="connsiteY34" fmla="*/ 666988 h 851138"/>
                <a:gd name="connsiteX35" fmla="*/ 3175 w 1181100"/>
                <a:gd name="connsiteY35" fmla="*/ 733663 h 851138"/>
                <a:gd name="connsiteX36" fmla="*/ 0 w 1181100"/>
                <a:gd name="connsiteY36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6350 w 1181100"/>
                <a:gd name="connsiteY34" fmla="*/ 666988 h 851138"/>
                <a:gd name="connsiteX35" fmla="*/ 0 w 1181100"/>
                <a:gd name="connsiteY35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12700 w 1181100"/>
                <a:gd name="connsiteY33" fmla="*/ 635238 h 851138"/>
                <a:gd name="connsiteX34" fmla="*/ 0 w 1181100"/>
                <a:gd name="connsiteY34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15875 w 1181100"/>
                <a:gd name="connsiteY32" fmla="*/ 625713 h 851138"/>
                <a:gd name="connsiteX33" fmla="*/ 0 w 1181100"/>
                <a:gd name="connsiteY33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19050 w 1181100"/>
                <a:gd name="connsiteY31" fmla="*/ 590788 h 851138"/>
                <a:gd name="connsiteX32" fmla="*/ 0 w 1181100"/>
                <a:gd name="connsiteY32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22225 w 1181100"/>
                <a:gd name="connsiteY30" fmla="*/ 403463 h 851138"/>
                <a:gd name="connsiteX31" fmla="*/ 0 w 1181100"/>
                <a:gd name="connsiteY31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25400 w 1181100"/>
                <a:gd name="connsiteY29" fmla="*/ 381238 h 851138"/>
                <a:gd name="connsiteX30" fmla="*/ 0 w 1181100"/>
                <a:gd name="connsiteY30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28575 w 1181100"/>
                <a:gd name="connsiteY28" fmla="*/ 285988 h 851138"/>
                <a:gd name="connsiteX29" fmla="*/ 0 w 1181100"/>
                <a:gd name="connsiteY29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34925 w 1181100"/>
                <a:gd name="connsiteY27" fmla="*/ 254238 h 851138"/>
                <a:gd name="connsiteX28" fmla="*/ 0 w 1181100"/>
                <a:gd name="connsiteY28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41275 w 1181100"/>
                <a:gd name="connsiteY26" fmla="*/ 228838 h 851138"/>
                <a:gd name="connsiteX27" fmla="*/ 0 w 1181100"/>
                <a:gd name="connsiteY2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44450 w 1181100"/>
                <a:gd name="connsiteY25" fmla="*/ 209788 h 851138"/>
                <a:gd name="connsiteX26" fmla="*/ 0 w 1181100"/>
                <a:gd name="connsiteY26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50800 w 1181100"/>
                <a:gd name="connsiteY24" fmla="*/ 184388 h 851138"/>
                <a:gd name="connsiteX25" fmla="*/ 0 w 1181100"/>
                <a:gd name="connsiteY25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57150 w 1181100"/>
                <a:gd name="connsiteY23" fmla="*/ 165338 h 851138"/>
                <a:gd name="connsiteX24" fmla="*/ 0 w 1181100"/>
                <a:gd name="connsiteY24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63500 w 1181100"/>
                <a:gd name="connsiteY22" fmla="*/ 155813 h 851138"/>
                <a:gd name="connsiteX23" fmla="*/ 0 w 1181100"/>
                <a:gd name="connsiteY23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79375 w 1181100"/>
                <a:gd name="connsiteY21" fmla="*/ 127238 h 851138"/>
                <a:gd name="connsiteX22" fmla="*/ 0 w 1181100"/>
                <a:gd name="connsiteY22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92075 w 1181100"/>
                <a:gd name="connsiteY20" fmla="*/ 117713 h 851138"/>
                <a:gd name="connsiteX21" fmla="*/ 0 w 1181100"/>
                <a:gd name="connsiteY21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111125 w 1181100"/>
                <a:gd name="connsiteY19" fmla="*/ 108188 h 851138"/>
                <a:gd name="connsiteX20" fmla="*/ 0 w 1181100"/>
                <a:gd name="connsiteY20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130175 w 1181100"/>
                <a:gd name="connsiteY18" fmla="*/ 95488 h 851138"/>
                <a:gd name="connsiteX19" fmla="*/ 0 w 1181100"/>
                <a:gd name="connsiteY19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149225 w 1181100"/>
                <a:gd name="connsiteY17" fmla="*/ 85963 h 851138"/>
                <a:gd name="connsiteX18" fmla="*/ 0 w 1181100"/>
                <a:gd name="connsiteY18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158750 w 1181100"/>
                <a:gd name="connsiteY16" fmla="*/ 76438 h 851138"/>
                <a:gd name="connsiteX17" fmla="*/ 0 w 1181100"/>
                <a:gd name="connsiteY17" fmla="*/ 851138 h 851138"/>
                <a:gd name="connsiteX0" fmla="*/ 1181100 w 1181100"/>
                <a:gd name="connsiteY0" fmla="*/ 22463 h 851138"/>
                <a:gd name="connsiteX1" fmla="*/ 1069975 w 1181100"/>
                <a:gd name="connsiteY1" fmla="*/ 19288 h 851138"/>
                <a:gd name="connsiteX2" fmla="*/ 1054100 w 1181100"/>
                <a:gd name="connsiteY2" fmla="*/ 16113 h 851138"/>
                <a:gd name="connsiteX3" fmla="*/ 1035050 w 1181100"/>
                <a:gd name="connsiteY3" fmla="*/ 12938 h 851138"/>
                <a:gd name="connsiteX4" fmla="*/ 981075 w 1181100"/>
                <a:gd name="connsiteY4" fmla="*/ 6588 h 851138"/>
                <a:gd name="connsiteX5" fmla="*/ 971550 w 1181100"/>
                <a:gd name="connsiteY5" fmla="*/ 3413 h 851138"/>
                <a:gd name="connsiteX6" fmla="*/ 346075 w 1181100"/>
                <a:gd name="connsiteY6" fmla="*/ 3413 h 851138"/>
                <a:gd name="connsiteX7" fmla="*/ 307975 w 1181100"/>
                <a:gd name="connsiteY7" fmla="*/ 9763 h 851138"/>
                <a:gd name="connsiteX8" fmla="*/ 273050 w 1181100"/>
                <a:gd name="connsiteY8" fmla="*/ 16113 h 851138"/>
                <a:gd name="connsiteX9" fmla="*/ 247650 w 1181100"/>
                <a:gd name="connsiteY9" fmla="*/ 19288 h 851138"/>
                <a:gd name="connsiteX10" fmla="*/ 238125 w 1181100"/>
                <a:gd name="connsiteY10" fmla="*/ 25638 h 851138"/>
                <a:gd name="connsiteX11" fmla="*/ 228600 w 1181100"/>
                <a:gd name="connsiteY11" fmla="*/ 28813 h 851138"/>
                <a:gd name="connsiteX12" fmla="*/ 209550 w 1181100"/>
                <a:gd name="connsiteY12" fmla="*/ 41513 h 851138"/>
                <a:gd name="connsiteX13" fmla="*/ 200025 w 1181100"/>
                <a:gd name="connsiteY13" fmla="*/ 47863 h 851138"/>
                <a:gd name="connsiteX14" fmla="*/ 190500 w 1181100"/>
                <a:gd name="connsiteY14" fmla="*/ 54213 h 851138"/>
                <a:gd name="connsiteX15" fmla="*/ 180975 w 1181100"/>
                <a:gd name="connsiteY15" fmla="*/ 60563 h 851138"/>
                <a:gd name="connsiteX16" fmla="*/ 0 w 1181100"/>
                <a:gd name="connsiteY16" fmla="*/ 851138 h 851138"/>
                <a:gd name="connsiteX0" fmla="*/ 1181100 w 1181100"/>
                <a:gd name="connsiteY0" fmla="*/ 28953 h 857628"/>
                <a:gd name="connsiteX1" fmla="*/ 1069975 w 1181100"/>
                <a:gd name="connsiteY1" fmla="*/ 25778 h 857628"/>
                <a:gd name="connsiteX2" fmla="*/ 1054100 w 1181100"/>
                <a:gd name="connsiteY2" fmla="*/ 22603 h 857628"/>
                <a:gd name="connsiteX3" fmla="*/ 1035050 w 1181100"/>
                <a:gd name="connsiteY3" fmla="*/ 19428 h 857628"/>
                <a:gd name="connsiteX4" fmla="*/ 981075 w 1181100"/>
                <a:gd name="connsiteY4" fmla="*/ 13078 h 857628"/>
                <a:gd name="connsiteX5" fmla="*/ 971550 w 1181100"/>
                <a:gd name="connsiteY5" fmla="*/ 9903 h 857628"/>
                <a:gd name="connsiteX6" fmla="*/ 346075 w 1181100"/>
                <a:gd name="connsiteY6" fmla="*/ 9903 h 857628"/>
                <a:gd name="connsiteX7" fmla="*/ 307975 w 1181100"/>
                <a:gd name="connsiteY7" fmla="*/ 16253 h 857628"/>
                <a:gd name="connsiteX8" fmla="*/ 273050 w 1181100"/>
                <a:gd name="connsiteY8" fmla="*/ 22603 h 857628"/>
                <a:gd name="connsiteX9" fmla="*/ 247650 w 1181100"/>
                <a:gd name="connsiteY9" fmla="*/ 25778 h 857628"/>
                <a:gd name="connsiteX10" fmla="*/ 238125 w 1181100"/>
                <a:gd name="connsiteY10" fmla="*/ 32128 h 857628"/>
                <a:gd name="connsiteX11" fmla="*/ 228600 w 1181100"/>
                <a:gd name="connsiteY11" fmla="*/ 35303 h 857628"/>
                <a:gd name="connsiteX12" fmla="*/ 209550 w 1181100"/>
                <a:gd name="connsiteY12" fmla="*/ 48003 h 857628"/>
                <a:gd name="connsiteX13" fmla="*/ 200025 w 1181100"/>
                <a:gd name="connsiteY13" fmla="*/ 54353 h 857628"/>
                <a:gd name="connsiteX14" fmla="*/ 190500 w 1181100"/>
                <a:gd name="connsiteY14" fmla="*/ 60703 h 857628"/>
                <a:gd name="connsiteX15" fmla="*/ 0 w 1181100"/>
                <a:gd name="connsiteY15" fmla="*/ 857628 h 857628"/>
                <a:gd name="connsiteX0" fmla="*/ 1181100 w 1181100"/>
                <a:gd name="connsiteY0" fmla="*/ 35773 h 864448"/>
                <a:gd name="connsiteX1" fmla="*/ 1069975 w 1181100"/>
                <a:gd name="connsiteY1" fmla="*/ 32598 h 864448"/>
                <a:gd name="connsiteX2" fmla="*/ 1054100 w 1181100"/>
                <a:gd name="connsiteY2" fmla="*/ 29423 h 864448"/>
                <a:gd name="connsiteX3" fmla="*/ 1035050 w 1181100"/>
                <a:gd name="connsiteY3" fmla="*/ 26248 h 864448"/>
                <a:gd name="connsiteX4" fmla="*/ 981075 w 1181100"/>
                <a:gd name="connsiteY4" fmla="*/ 19898 h 864448"/>
                <a:gd name="connsiteX5" fmla="*/ 971550 w 1181100"/>
                <a:gd name="connsiteY5" fmla="*/ 16723 h 864448"/>
                <a:gd name="connsiteX6" fmla="*/ 346075 w 1181100"/>
                <a:gd name="connsiteY6" fmla="*/ 16723 h 864448"/>
                <a:gd name="connsiteX7" fmla="*/ 307975 w 1181100"/>
                <a:gd name="connsiteY7" fmla="*/ 23073 h 864448"/>
                <a:gd name="connsiteX8" fmla="*/ 273050 w 1181100"/>
                <a:gd name="connsiteY8" fmla="*/ 29423 h 864448"/>
                <a:gd name="connsiteX9" fmla="*/ 247650 w 1181100"/>
                <a:gd name="connsiteY9" fmla="*/ 32598 h 864448"/>
                <a:gd name="connsiteX10" fmla="*/ 238125 w 1181100"/>
                <a:gd name="connsiteY10" fmla="*/ 38948 h 864448"/>
                <a:gd name="connsiteX11" fmla="*/ 228600 w 1181100"/>
                <a:gd name="connsiteY11" fmla="*/ 42123 h 864448"/>
                <a:gd name="connsiteX12" fmla="*/ 209550 w 1181100"/>
                <a:gd name="connsiteY12" fmla="*/ 54823 h 864448"/>
                <a:gd name="connsiteX13" fmla="*/ 200025 w 1181100"/>
                <a:gd name="connsiteY13" fmla="*/ 61173 h 864448"/>
                <a:gd name="connsiteX14" fmla="*/ 0 w 1181100"/>
                <a:gd name="connsiteY14" fmla="*/ 864448 h 864448"/>
                <a:gd name="connsiteX0" fmla="*/ 1181100 w 1181100"/>
                <a:gd name="connsiteY0" fmla="*/ 44443 h 873118"/>
                <a:gd name="connsiteX1" fmla="*/ 1069975 w 1181100"/>
                <a:gd name="connsiteY1" fmla="*/ 41268 h 873118"/>
                <a:gd name="connsiteX2" fmla="*/ 1054100 w 1181100"/>
                <a:gd name="connsiteY2" fmla="*/ 38093 h 873118"/>
                <a:gd name="connsiteX3" fmla="*/ 1035050 w 1181100"/>
                <a:gd name="connsiteY3" fmla="*/ 34918 h 873118"/>
                <a:gd name="connsiteX4" fmla="*/ 981075 w 1181100"/>
                <a:gd name="connsiteY4" fmla="*/ 28568 h 873118"/>
                <a:gd name="connsiteX5" fmla="*/ 971550 w 1181100"/>
                <a:gd name="connsiteY5" fmla="*/ 25393 h 873118"/>
                <a:gd name="connsiteX6" fmla="*/ 346075 w 1181100"/>
                <a:gd name="connsiteY6" fmla="*/ 25393 h 873118"/>
                <a:gd name="connsiteX7" fmla="*/ 307975 w 1181100"/>
                <a:gd name="connsiteY7" fmla="*/ 31743 h 873118"/>
                <a:gd name="connsiteX8" fmla="*/ 273050 w 1181100"/>
                <a:gd name="connsiteY8" fmla="*/ 38093 h 873118"/>
                <a:gd name="connsiteX9" fmla="*/ 247650 w 1181100"/>
                <a:gd name="connsiteY9" fmla="*/ 41268 h 873118"/>
                <a:gd name="connsiteX10" fmla="*/ 238125 w 1181100"/>
                <a:gd name="connsiteY10" fmla="*/ 47618 h 873118"/>
                <a:gd name="connsiteX11" fmla="*/ 228600 w 1181100"/>
                <a:gd name="connsiteY11" fmla="*/ 50793 h 873118"/>
                <a:gd name="connsiteX12" fmla="*/ 209550 w 1181100"/>
                <a:gd name="connsiteY12" fmla="*/ 63493 h 873118"/>
                <a:gd name="connsiteX13" fmla="*/ 0 w 1181100"/>
                <a:gd name="connsiteY13" fmla="*/ 873118 h 873118"/>
                <a:gd name="connsiteX0" fmla="*/ 1181100 w 1181100"/>
                <a:gd name="connsiteY0" fmla="*/ 55293 h 883968"/>
                <a:gd name="connsiteX1" fmla="*/ 1069975 w 1181100"/>
                <a:gd name="connsiteY1" fmla="*/ 52118 h 883968"/>
                <a:gd name="connsiteX2" fmla="*/ 1054100 w 1181100"/>
                <a:gd name="connsiteY2" fmla="*/ 48943 h 883968"/>
                <a:gd name="connsiteX3" fmla="*/ 1035050 w 1181100"/>
                <a:gd name="connsiteY3" fmla="*/ 45768 h 883968"/>
                <a:gd name="connsiteX4" fmla="*/ 981075 w 1181100"/>
                <a:gd name="connsiteY4" fmla="*/ 39418 h 883968"/>
                <a:gd name="connsiteX5" fmla="*/ 971550 w 1181100"/>
                <a:gd name="connsiteY5" fmla="*/ 36243 h 883968"/>
                <a:gd name="connsiteX6" fmla="*/ 346075 w 1181100"/>
                <a:gd name="connsiteY6" fmla="*/ 36243 h 883968"/>
                <a:gd name="connsiteX7" fmla="*/ 307975 w 1181100"/>
                <a:gd name="connsiteY7" fmla="*/ 42593 h 883968"/>
                <a:gd name="connsiteX8" fmla="*/ 273050 w 1181100"/>
                <a:gd name="connsiteY8" fmla="*/ 48943 h 883968"/>
                <a:gd name="connsiteX9" fmla="*/ 247650 w 1181100"/>
                <a:gd name="connsiteY9" fmla="*/ 52118 h 883968"/>
                <a:gd name="connsiteX10" fmla="*/ 238125 w 1181100"/>
                <a:gd name="connsiteY10" fmla="*/ 58468 h 883968"/>
                <a:gd name="connsiteX11" fmla="*/ 228600 w 1181100"/>
                <a:gd name="connsiteY11" fmla="*/ 61643 h 883968"/>
                <a:gd name="connsiteX12" fmla="*/ 0 w 1181100"/>
                <a:gd name="connsiteY12" fmla="*/ 883968 h 883968"/>
                <a:gd name="connsiteX0" fmla="*/ 1181100 w 1181100"/>
                <a:gd name="connsiteY0" fmla="*/ 59644 h 888319"/>
                <a:gd name="connsiteX1" fmla="*/ 1069975 w 1181100"/>
                <a:gd name="connsiteY1" fmla="*/ 56469 h 888319"/>
                <a:gd name="connsiteX2" fmla="*/ 1054100 w 1181100"/>
                <a:gd name="connsiteY2" fmla="*/ 53294 h 888319"/>
                <a:gd name="connsiteX3" fmla="*/ 1035050 w 1181100"/>
                <a:gd name="connsiteY3" fmla="*/ 50119 h 888319"/>
                <a:gd name="connsiteX4" fmla="*/ 981075 w 1181100"/>
                <a:gd name="connsiteY4" fmla="*/ 43769 h 888319"/>
                <a:gd name="connsiteX5" fmla="*/ 971550 w 1181100"/>
                <a:gd name="connsiteY5" fmla="*/ 40594 h 888319"/>
                <a:gd name="connsiteX6" fmla="*/ 346075 w 1181100"/>
                <a:gd name="connsiteY6" fmla="*/ 40594 h 888319"/>
                <a:gd name="connsiteX7" fmla="*/ 307975 w 1181100"/>
                <a:gd name="connsiteY7" fmla="*/ 46944 h 888319"/>
                <a:gd name="connsiteX8" fmla="*/ 273050 w 1181100"/>
                <a:gd name="connsiteY8" fmla="*/ 53294 h 888319"/>
                <a:gd name="connsiteX9" fmla="*/ 247650 w 1181100"/>
                <a:gd name="connsiteY9" fmla="*/ 56469 h 888319"/>
                <a:gd name="connsiteX10" fmla="*/ 238125 w 1181100"/>
                <a:gd name="connsiteY10" fmla="*/ 62819 h 888319"/>
                <a:gd name="connsiteX11" fmla="*/ 0 w 1181100"/>
                <a:gd name="connsiteY11" fmla="*/ 888319 h 888319"/>
                <a:gd name="connsiteX0" fmla="*/ 1181100 w 1181100"/>
                <a:gd name="connsiteY0" fmla="*/ 22464 h 851139"/>
                <a:gd name="connsiteX1" fmla="*/ 1069975 w 1181100"/>
                <a:gd name="connsiteY1" fmla="*/ 19289 h 851139"/>
                <a:gd name="connsiteX2" fmla="*/ 1054100 w 1181100"/>
                <a:gd name="connsiteY2" fmla="*/ 16114 h 851139"/>
                <a:gd name="connsiteX3" fmla="*/ 1035050 w 1181100"/>
                <a:gd name="connsiteY3" fmla="*/ 12939 h 851139"/>
                <a:gd name="connsiteX4" fmla="*/ 981075 w 1181100"/>
                <a:gd name="connsiteY4" fmla="*/ 6589 h 851139"/>
                <a:gd name="connsiteX5" fmla="*/ 971550 w 1181100"/>
                <a:gd name="connsiteY5" fmla="*/ 3414 h 851139"/>
                <a:gd name="connsiteX6" fmla="*/ 346075 w 1181100"/>
                <a:gd name="connsiteY6" fmla="*/ 3414 h 851139"/>
                <a:gd name="connsiteX7" fmla="*/ 307975 w 1181100"/>
                <a:gd name="connsiteY7" fmla="*/ 9764 h 851139"/>
                <a:gd name="connsiteX8" fmla="*/ 273050 w 1181100"/>
                <a:gd name="connsiteY8" fmla="*/ 16114 h 851139"/>
                <a:gd name="connsiteX9" fmla="*/ 247650 w 1181100"/>
                <a:gd name="connsiteY9" fmla="*/ 19289 h 851139"/>
                <a:gd name="connsiteX10" fmla="*/ 0 w 1181100"/>
                <a:gd name="connsiteY10" fmla="*/ 851139 h 851139"/>
                <a:gd name="connsiteX0" fmla="*/ 1181100 w 1181100"/>
                <a:gd name="connsiteY0" fmla="*/ 69732 h 898407"/>
                <a:gd name="connsiteX1" fmla="*/ 1069975 w 1181100"/>
                <a:gd name="connsiteY1" fmla="*/ 66557 h 898407"/>
                <a:gd name="connsiteX2" fmla="*/ 1054100 w 1181100"/>
                <a:gd name="connsiteY2" fmla="*/ 63382 h 898407"/>
                <a:gd name="connsiteX3" fmla="*/ 1035050 w 1181100"/>
                <a:gd name="connsiteY3" fmla="*/ 60207 h 898407"/>
                <a:gd name="connsiteX4" fmla="*/ 981075 w 1181100"/>
                <a:gd name="connsiteY4" fmla="*/ 53857 h 898407"/>
                <a:gd name="connsiteX5" fmla="*/ 971550 w 1181100"/>
                <a:gd name="connsiteY5" fmla="*/ 50682 h 898407"/>
                <a:gd name="connsiteX6" fmla="*/ 346075 w 1181100"/>
                <a:gd name="connsiteY6" fmla="*/ 50682 h 898407"/>
                <a:gd name="connsiteX7" fmla="*/ 307975 w 1181100"/>
                <a:gd name="connsiteY7" fmla="*/ 57032 h 898407"/>
                <a:gd name="connsiteX8" fmla="*/ 273050 w 1181100"/>
                <a:gd name="connsiteY8" fmla="*/ 63382 h 898407"/>
                <a:gd name="connsiteX9" fmla="*/ 0 w 1181100"/>
                <a:gd name="connsiteY9" fmla="*/ 898407 h 898407"/>
                <a:gd name="connsiteX0" fmla="*/ 1181100 w 1181100"/>
                <a:gd name="connsiteY0" fmla="*/ 76694 h 905369"/>
                <a:gd name="connsiteX1" fmla="*/ 1069975 w 1181100"/>
                <a:gd name="connsiteY1" fmla="*/ 73519 h 905369"/>
                <a:gd name="connsiteX2" fmla="*/ 1054100 w 1181100"/>
                <a:gd name="connsiteY2" fmla="*/ 70344 h 905369"/>
                <a:gd name="connsiteX3" fmla="*/ 1035050 w 1181100"/>
                <a:gd name="connsiteY3" fmla="*/ 67169 h 905369"/>
                <a:gd name="connsiteX4" fmla="*/ 981075 w 1181100"/>
                <a:gd name="connsiteY4" fmla="*/ 60819 h 905369"/>
                <a:gd name="connsiteX5" fmla="*/ 971550 w 1181100"/>
                <a:gd name="connsiteY5" fmla="*/ 57644 h 905369"/>
                <a:gd name="connsiteX6" fmla="*/ 346075 w 1181100"/>
                <a:gd name="connsiteY6" fmla="*/ 57644 h 905369"/>
                <a:gd name="connsiteX7" fmla="*/ 307975 w 1181100"/>
                <a:gd name="connsiteY7" fmla="*/ 63994 h 905369"/>
                <a:gd name="connsiteX8" fmla="*/ 0 w 1181100"/>
                <a:gd name="connsiteY8" fmla="*/ 905369 h 905369"/>
                <a:gd name="connsiteX0" fmla="*/ 1181100 w 1181100"/>
                <a:gd name="connsiteY0" fmla="*/ 22464 h 851139"/>
                <a:gd name="connsiteX1" fmla="*/ 1069975 w 1181100"/>
                <a:gd name="connsiteY1" fmla="*/ 19289 h 851139"/>
                <a:gd name="connsiteX2" fmla="*/ 1054100 w 1181100"/>
                <a:gd name="connsiteY2" fmla="*/ 16114 h 851139"/>
                <a:gd name="connsiteX3" fmla="*/ 1035050 w 1181100"/>
                <a:gd name="connsiteY3" fmla="*/ 12939 h 851139"/>
                <a:gd name="connsiteX4" fmla="*/ 981075 w 1181100"/>
                <a:gd name="connsiteY4" fmla="*/ 6589 h 851139"/>
                <a:gd name="connsiteX5" fmla="*/ 971550 w 1181100"/>
                <a:gd name="connsiteY5" fmla="*/ 3414 h 851139"/>
                <a:gd name="connsiteX6" fmla="*/ 346075 w 1181100"/>
                <a:gd name="connsiteY6" fmla="*/ 3414 h 851139"/>
                <a:gd name="connsiteX7" fmla="*/ 0 w 1181100"/>
                <a:gd name="connsiteY7" fmla="*/ 851139 h 851139"/>
                <a:gd name="connsiteX0" fmla="*/ 1181100 w 1181100"/>
                <a:gd name="connsiteY0" fmla="*/ 81026 h 909701"/>
                <a:gd name="connsiteX1" fmla="*/ 1069975 w 1181100"/>
                <a:gd name="connsiteY1" fmla="*/ 77851 h 909701"/>
                <a:gd name="connsiteX2" fmla="*/ 1054100 w 1181100"/>
                <a:gd name="connsiteY2" fmla="*/ 74676 h 909701"/>
                <a:gd name="connsiteX3" fmla="*/ 1035050 w 1181100"/>
                <a:gd name="connsiteY3" fmla="*/ 71501 h 909701"/>
                <a:gd name="connsiteX4" fmla="*/ 981075 w 1181100"/>
                <a:gd name="connsiteY4" fmla="*/ 65151 h 909701"/>
                <a:gd name="connsiteX5" fmla="*/ 971550 w 1181100"/>
                <a:gd name="connsiteY5" fmla="*/ 61976 h 909701"/>
                <a:gd name="connsiteX6" fmla="*/ 0 w 1181100"/>
                <a:gd name="connsiteY6" fmla="*/ 909701 h 909701"/>
                <a:gd name="connsiteX0" fmla="*/ 1181100 w 1181100"/>
                <a:gd name="connsiteY0" fmla="*/ 15875 h 844550"/>
                <a:gd name="connsiteX1" fmla="*/ 1069975 w 1181100"/>
                <a:gd name="connsiteY1" fmla="*/ 12700 h 844550"/>
                <a:gd name="connsiteX2" fmla="*/ 1054100 w 1181100"/>
                <a:gd name="connsiteY2" fmla="*/ 9525 h 844550"/>
                <a:gd name="connsiteX3" fmla="*/ 1035050 w 1181100"/>
                <a:gd name="connsiteY3" fmla="*/ 6350 h 844550"/>
                <a:gd name="connsiteX4" fmla="*/ 981075 w 1181100"/>
                <a:gd name="connsiteY4" fmla="*/ 0 h 844550"/>
                <a:gd name="connsiteX5" fmla="*/ 0 w 1181100"/>
                <a:gd name="connsiteY5" fmla="*/ 844550 h 844550"/>
                <a:gd name="connsiteX0" fmla="*/ 1181100 w 1181100"/>
                <a:gd name="connsiteY0" fmla="*/ 70817 h 899492"/>
                <a:gd name="connsiteX1" fmla="*/ 1069975 w 1181100"/>
                <a:gd name="connsiteY1" fmla="*/ 67642 h 899492"/>
                <a:gd name="connsiteX2" fmla="*/ 1054100 w 1181100"/>
                <a:gd name="connsiteY2" fmla="*/ 64467 h 899492"/>
                <a:gd name="connsiteX3" fmla="*/ 1035050 w 1181100"/>
                <a:gd name="connsiteY3" fmla="*/ 61292 h 899492"/>
                <a:gd name="connsiteX4" fmla="*/ 0 w 1181100"/>
                <a:gd name="connsiteY4" fmla="*/ 899492 h 899492"/>
                <a:gd name="connsiteX0" fmla="*/ 1181100 w 1181100"/>
                <a:gd name="connsiteY0" fmla="*/ 67215 h 895890"/>
                <a:gd name="connsiteX1" fmla="*/ 1069975 w 1181100"/>
                <a:gd name="connsiteY1" fmla="*/ 64040 h 895890"/>
                <a:gd name="connsiteX2" fmla="*/ 1054100 w 1181100"/>
                <a:gd name="connsiteY2" fmla="*/ 60865 h 895890"/>
                <a:gd name="connsiteX3" fmla="*/ 0 w 1181100"/>
                <a:gd name="connsiteY3" fmla="*/ 895890 h 895890"/>
                <a:gd name="connsiteX0" fmla="*/ 1181100 w 1185542"/>
                <a:gd name="connsiteY0" fmla="*/ 63977 h 892652"/>
                <a:gd name="connsiteX1" fmla="*/ 1069975 w 1185542"/>
                <a:gd name="connsiteY1" fmla="*/ 60802 h 892652"/>
                <a:gd name="connsiteX2" fmla="*/ 0 w 1185542"/>
                <a:gd name="connsiteY2" fmla="*/ 892652 h 892652"/>
                <a:gd name="connsiteX0" fmla="*/ 1181100 w 1181100"/>
                <a:gd name="connsiteY0" fmla="*/ 0 h 828675"/>
                <a:gd name="connsiteX1" fmla="*/ 0 w 1181100"/>
                <a:gd name="connsiteY1" fmla="*/ 828675 h 828675"/>
                <a:gd name="connsiteX0" fmla="*/ 1127125 w 1127125"/>
                <a:gd name="connsiteY0" fmla="*/ 0 h 825500"/>
                <a:gd name="connsiteX1" fmla="*/ 0 w 1127125"/>
                <a:gd name="connsiteY1" fmla="*/ 825500 h 825500"/>
                <a:gd name="connsiteX0" fmla="*/ 1127125 w 1127125"/>
                <a:gd name="connsiteY0" fmla="*/ 0 h 825500"/>
                <a:gd name="connsiteX1" fmla="*/ 288924 w 1127125"/>
                <a:gd name="connsiteY1" fmla="*/ 619125 h 825500"/>
                <a:gd name="connsiteX2" fmla="*/ 0 w 1127125"/>
                <a:gd name="connsiteY2" fmla="*/ 825500 h 825500"/>
                <a:gd name="connsiteX0" fmla="*/ 1133476 w 1133476"/>
                <a:gd name="connsiteY0" fmla="*/ 0 h 825500"/>
                <a:gd name="connsiteX1" fmla="*/ 0 w 1133476"/>
                <a:gd name="connsiteY1" fmla="*/ 320675 h 825500"/>
                <a:gd name="connsiteX2" fmla="*/ 6351 w 1133476"/>
                <a:gd name="connsiteY2" fmla="*/ 825500 h 825500"/>
                <a:gd name="connsiteX0" fmla="*/ 1133478 w 1133478"/>
                <a:gd name="connsiteY0" fmla="*/ 0 h 825500"/>
                <a:gd name="connsiteX1" fmla="*/ 2 w 1133478"/>
                <a:gd name="connsiteY1" fmla="*/ 320675 h 825500"/>
                <a:gd name="connsiteX2" fmla="*/ 6353 w 1133478"/>
                <a:gd name="connsiteY2" fmla="*/ 825500 h 825500"/>
                <a:gd name="connsiteX0" fmla="*/ 1133740 w 1133740"/>
                <a:gd name="connsiteY0" fmla="*/ 0 h 825500"/>
                <a:gd name="connsiteX1" fmla="*/ 264 w 1133740"/>
                <a:gd name="connsiteY1" fmla="*/ 320675 h 825500"/>
                <a:gd name="connsiteX2" fmla="*/ 6615 w 1133740"/>
                <a:gd name="connsiteY2" fmla="*/ 825500 h 825500"/>
                <a:gd name="connsiteX0" fmla="*/ 1135078 w 1135078"/>
                <a:gd name="connsiteY0" fmla="*/ 0 h 825500"/>
                <a:gd name="connsiteX1" fmla="*/ 1602 w 1135078"/>
                <a:gd name="connsiteY1" fmla="*/ 320675 h 825500"/>
                <a:gd name="connsiteX2" fmla="*/ 3191 w 1135078"/>
                <a:gd name="connsiteY2" fmla="*/ 825500 h 825500"/>
                <a:gd name="connsiteX0" fmla="*/ 1134213 w 1134213"/>
                <a:gd name="connsiteY0" fmla="*/ 0 h 825500"/>
                <a:gd name="connsiteX1" fmla="*/ 737 w 1134213"/>
                <a:gd name="connsiteY1" fmla="*/ 320675 h 825500"/>
                <a:gd name="connsiteX2" fmla="*/ 2326 w 1134213"/>
                <a:gd name="connsiteY2" fmla="*/ 825500 h 825500"/>
                <a:gd name="connsiteX0" fmla="*/ 1134213 w 1134213"/>
                <a:gd name="connsiteY0" fmla="*/ 0 h 825500"/>
                <a:gd name="connsiteX1" fmla="*/ 482543 w 1134213"/>
                <a:gd name="connsiteY1" fmla="*/ 186531 h 825500"/>
                <a:gd name="connsiteX2" fmla="*/ 737 w 1134213"/>
                <a:gd name="connsiteY2" fmla="*/ 320675 h 825500"/>
                <a:gd name="connsiteX3" fmla="*/ 2326 w 1134213"/>
                <a:gd name="connsiteY3" fmla="*/ 825500 h 825500"/>
                <a:gd name="connsiteX0" fmla="*/ 1134213 w 1134213"/>
                <a:gd name="connsiteY0" fmla="*/ 8731 h 834231"/>
                <a:gd name="connsiteX1" fmla="*/ 475400 w 1134213"/>
                <a:gd name="connsiteY1" fmla="*/ 0 h 834231"/>
                <a:gd name="connsiteX2" fmla="*/ 737 w 1134213"/>
                <a:gd name="connsiteY2" fmla="*/ 329406 h 834231"/>
                <a:gd name="connsiteX3" fmla="*/ 2326 w 1134213"/>
                <a:gd name="connsiteY3" fmla="*/ 834231 h 834231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0 h 835025"/>
                <a:gd name="connsiteX1" fmla="*/ 475400 w 1134213"/>
                <a:gd name="connsiteY1" fmla="*/ 794 h 835025"/>
                <a:gd name="connsiteX2" fmla="*/ 737 w 1134213"/>
                <a:gd name="connsiteY2" fmla="*/ 330200 h 835025"/>
                <a:gd name="connsiteX3" fmla="*/ 2326 w 1134213"/>
                <a:gd name="connsiteY3" fmla="*/ 835025 h 835025"/>
                <a:gd name="connsiteX0" fmla="*/ 1134213 w 1134213"/>
                <a:gd name="connsiteY0" fmla="*/ 5017 h 840042"/>
                <a:gd name="connsiteX1" fmla="*/ 475400 w 1134213"/>
                <a:gd name="connsiteY1" fmla="*/ 5811 h 840042"/>
                <a:gd name="connsiteX2" fmla="*/ 737 w 1134213"/>
                <a:gd name="connsiteY2" fmla="*/ 335217 h 840042"/>
                <a:gd name="connsiteX3" fmla="*/ 2326 w 1134213"/>
                <a:gd name="connsiteY3" fmla="*/ 840042 h 840042"/>
                <a:gd name="connsiteX0" fmla="*/ 1134213 w 1134213"/>
                <a:gd name="connsiteY0" fmla="*/ 11930 h 846955"/>
                <a:gd name="connsiteX1" fmla="*/ 475400 w 1134213"/>
                <a:gd name="connsiteY1" fmla="*/ 5580 h 846955"/>
                <a:gd name="connsiteX2" fmla="*/ 737 w 1134213"/>
                <a:gd name="connsiteY2" fmla="*/ 342130 h 846955"/>
                <a:gd name="connsiteX3" fmla="*/ 2326 w 1134213"/>
                <a:gd name="connsiteY3" fmla="*/ 846955 h 846955"/>
                <a:gd name="connsiteX0" fmla="*/ 1136595 w 1136595"/>
                <a:gd name="connsiteY0" fmla="*/ 4787 h 846955"/>
                <a:gd name="connsiteX1" fmla="*/ 475400 w 1136595"/>
                <a:gd name="connsiteY1" fmla="*/ 5580 h 846955"/>
                <a:gd name="connsiteX2" fmla="*/ 737 w 1136595"/>
                <a:gd name="connsiteY2" fmla="*/ 342130 h 846955"/>
                <a:gd name="connsiteX3" fmla="*/ 2326 w 1136595"/>
                <a:gd name="connsiteY3" fmla="*/ 846955 h 846955"/>
                <a:gd name="connsiteX0" fmla="*/ 1136595 w 1136595"/>
                <a:gd name="connsiteY0" fmla="*/ 356 h 842524"/>
                <a:gd name="connsiteX1" fmla="*/ 475400 w 1136595"/>
                <a:gd name="connsiteY1" fmla="*/ 1149 h 842524"/>
                <a:gd name="connsiteX2" fmla="*/ 737 w 1136595"/>
                <a:gd name="connsiteY2" fmla="*/ 337699 h 842524"/>
                <a:gd name="connsiteX3" fmla="*/ 2326 w 1136595"/>
                <a:gd name="connsiteY3" fmla="*/ 842524 h 842524"/>
                <a:gd name="connsiteX0" fmla="*/ 1136595 w 1136595"/>
                <a:gd name="connsiteY0" fmla="*/ 723 h 842891"/>
                <a:gd name="connsiteX1" fmla="*/ 475400 w 1136595"/>
                <a:gd name="connsiteY1" fmla="*/ 1516 h 842891"/>
                <a:gd name="connsiteX2" fmla="*/ 737 w 1136595"/>
                <a:gd name="connsiteY2" fmla="*/ 338066 h 842891"/>
                <a:gd name="connsiteX3" fmla="*/ 2326 w 1136595"/>
                <a:gd name="connsiteY3" fmla="*/ 842891 h 842891"/>
                <a:gd name="connsiteX0" fmla="*/ 1136595 w 1136595"/>
                <a:gd name="connsiteY0" fmla="*/ 892 h 843060"/>
                <a:gd name="connsiteX1" fmla="*/ 475400 w 1136595"/>
                <a:gd name="connsiteY1" fmla="*/ 1685 h 843060"/>
                <a:gd name="connsiteX2" fmla="*/ 737 w 1136595"/>
                <a:gd name="connsiteY2" fmla="*/ 338235 h 843060"/>
                <a:gd name="connsiteX3" fmla="*/ 2326 w 1136595"/>
                <a:gd name="connsiteY3" fmla="*/ 843060 h 843060"/>
                <a:gd name="connsiteX0" fmla="*/ 1137974 w 1137974"/>
                <a:gd name="connsiteY0" fmla="*/ 892 h 840678"/>
                <a:gd name="connsiteX1" fmla="*/ 476779 w 1137974"/>
                <a:gd name="connsiteY1" fmla="*/ 1685 h 840678"/>
                <a:gd name="connsiteX2" fmla="*/ 2116 w 1137974"/>
                <a:gd name="connsiteY2" fmla="*/ 338235 h 840678"/>
                <a:gd name="connsiteX3" fmla="*/ 1323 w 1137974"/>
                <a:gd name="connsiteY3" fmla="*/ 840678 h 840678"/>
                <a:gd name="connsiteX0" fmla="*/ 1136651 w 1136651"/>
                <a:gd name="connsiteY0" fmla="*/ 892 h 840678"/>
                <a:gd name="connsiteX1" fmla="*/ 475456 w 1136651"/>
                <a:gd name="connsiteY1" fmla="*/ 1685 h 840678"/>
                <a:gd name="connsiteX2" fmla="*/ 793 w 1136651"/>
                <a:gd name="connsiteY2" fmla="*/ 338235 h 840678"/>
                <a:gd name="connsiteX3" fmla="*/ 0 w 1136651"/>
                <a:gd name="connsiteY3" fmla="*/ 840678 h 840678"/>
                <a:gd name="connsiteX0" fmla="*/ 1136651 w 1136651"/>
                <a:gd name="connsiteY0" fmla="*/ 747 h 840533"/>
                <a:gd name="connsiteX1" fmla="*/ 475456 w 1136651"/>
                <a:gd name="connsiteY1" fmla="*/ 1540 h 840533"/>
                <a:gd name="connsiteX2" fmla="*/ 793 w 1136651"/>
                <a:gd name="connsiteY2" fmla="*/ 349996 h 840533"/>
                <a:gd name="connsiteX3" fmla="*/ 0 w 1136651"/>
                <a:gd name="connsiteY3" fmla="*/ 840533 h 840533"/>
                <a:gd name="connsiteX0" fmla="*/ 1136651 w 1136651"/>
                <a:gd name="connsiteY0" fmla="*/ 0 h 839786"/>
                <a:gd name="connsiteX1" fmla="*/ 475456 w 1136651"/>
                <a:gd name="connsiteY1" fmla="*/ 793 h 839786"/>
                <a:gd name="connsiteX2" fmla="*/ 793 w 1136651"/>
                <a:gd name="connsiteY2" fmla="*/ 349249 h 839786"/>
                <a:gd name="connsiteX3" fmla="*/ 0 w 1136651"/>
                <a:gd name="connsiteY3" fmla="*/ 839786 h 839786"/>
                <a:gd name="connsiteX0" fmla="*/ 1136651 w 1136651"/>
                <a:gd name="connsiteY0" fmla="*/ 0 h 839786"/>
                <a:gd name="connsiteX1" fmla="*/ 475456 w 1136651"/>
                <a:gd name="connsiteY1" fmla="*/ 793 h 839786"/>
                <a:gd name="connsiteX2" fmla="*/ 793 w 1136651"/>
                <a:gd name="connsiteY2" fmla="*/ 349249 h 839786"/>
                <a:gd name="connsiteX3" fmla="*/ 0 w 1136651"/>
                <a:gd name="connsiteY3" fmla="*/ 839786 h 839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6651" h="839786">
                  <a:moveTo>
                    <a:pt x="1136651" y="0"/>
                  </a:moveTo>
                  <a:lnTo>
                    <a:pt x="475456" y="793"/>
                  </a:lnTo>
                  <a:cubicBezTo>
                    <a:pt x="186266" y="-6086"/>
                    <a:pt x="18520" y="96572"/>
                    <a:pt x="793" y="349249"/>
                  </a:cubicBezTo>
                  <a:cubicBezTo>
                    <a:pt x="-264" y="437091"/>
                    <a:pt x="1851" y="631293"/>
                    <a:pt x="0" y="839786"/>
                  </a:cubicBezTo>
                </a:path>
              </a:pathLst>
            </a:custGeom>
            <a:noFill/>
            <a:ln w="22225">
              <a:solidFill>
                <a:schemeClr val="accent2">
                  <a:lumMod val="75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09E79C9-8A07-4DF2-893F-46EDAA532EA0}"/>
                </a:ext>
              </a:extLst>
            </p:cNvPr>
            <p:cNvSpPr/>
            <p:nvPr/>
          </p:nvSpPr>
          <p:spPr bwMode="auto">
            <a:xfrm>
              <a:off x="5950992" y="1604741"/>
              <a:ext cx="802485" cy="764382"/>
            </a:xfrm>
            <a:custGeom>
              <a:avLst/>
              <a:gdLst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619125 h 759618"/>
                <a:gd name="connsiteX57" fmla="*/ 790575 w 823912"/>
                <a:gd name="connsiteY57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5337 w 823912"/>
                <a:gd name="connsiteY55" fmla="*/ 607218 h 759618"/>
                <a:gd name="connsiteX56" fmla="*/ 790575 w 823912"/>
                <a:gd name="connsiteY56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7718 w 823912"/>
                <a:gd name="connsiteY54" fmla="*/ 564356 h 759618"/>
                <a:gd name="connsiteX55" fmla="*/ 790575 w 823912"/>
                <a:gd name="connsiteY55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800100 w 823912"/>
                <a:gd name="connsiteY53" fmla="*/ 552450 h 759618"/>
                <a:gd name="connsiteX54" fmla="*/ 790575 w 823912"/>
                <a:gd name="connsiteY54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807243 w 823912"/>
                <a:gd name="connsiteY52" fmla="*/ 511968 h 759618"/>
                <a:gd name="connsiteX53" fmla="*/ 790575 w 823912"/>
                <a:gd name="connsiteY53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812006 w 823912"/>
                <a:gd name="connsiteY51" fmla="*/ 500062 h 759618"/>
                <a:gd name="connsiteX52" fmla="*/ 790575 w 823912"/>
                <a:gd name="connsiteY52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814387 w 823912"/>
                <a:gd name="connsiteY50" fmla="*/ 488156 h 759618"/>
                <a:gd name="connsiteX51" fmla="*/ 790575 w 823912"/>
                <a:gd name="connsiteY51" fmla="*/ 759618 h 759618"/>
                <a:gd name="connsiteX0" fmla="*/ 0 w 823912"/>
                <a:gd name="connsiteY0" fmla="*/ 2381 h 759618"/>
                <a:gd name="connsiteX1" fmla="*/ 116681 w 823912"/>
                <a:gd name="connsiteY1" fmla="*/ 4762 h 759618"/>
                <a:gd name="connsiteX2" fmla="*/ 140493 w 823912"/>
                <a:gd name="connsiteY2" fmla="*/ 9525 h 759618"/>
                <a:gd name="connsiteX3" fmla="*/ 169068 w 823912"/>
                <a:gd name="connsiteY3" fmla="*/ 11906 h 759618"/>
                <a:gd name="connsiteX4" fmla="*/ 307181 w 823912"/>
                <a:gd name="connsiteY4" fmla="*/ 7143 h 759618"/>
                <a:gd name="connsiteX5" fmla="*/ 316706 w 823912"/>
                <a:gd name="connsiteY5" fmla="*/ 4762 h 759618"/>
                <a:gd name="connsiteX6" fmla="*/ 357187 w 823912"/>
                <a:gd name="connsiteY6" fmla="*/ 2381 h 759618"/>
                <a:gd name="connsiteX7" fmla="*/ 383381 w 823912"/>
                <a:gd name="connsiteY7" fmla="*/ 0 h 759618"/>
                <a:gd name="connsiteX8" fmla="*/ 476250 w 823912"/>
                <a:gd name="connsiteY8" fmla="*/ 2381 h 759618"/>
                <a:gd name="connsiteX9" fmla="*/ 502443 w 823912"/>
                <a:gd name="connsiteY9" fmla="*/ 7143 h 759618"/>
                <a:gd name="connsiteX10" fmla="*/ 528637 w 823912"/>
                <a:gd name="connsiteY10" fmla="*/ 9525 h 759618"/>
                <a:gd name="connsiteX11" fmla="*/ 542925 w 823912"/>
                <a:gd name="connsiteY11" fmla="*/ 14287 h 759618"/>
                <a:gd name="connsiteX12" fmla="*/ 550068 w 823912"/>
                <a:gd name="connsiteY12" fmla="*/ 16668 h 759618"/>
                <a:gd name="connsiteX13" fmla="*/ 561975 w 823912"/>
                <a:gd name="connsiteY13" fmla="*/ 21431 h 759618"/>
                <a:gd name="connsiteX14" fmla="*/ 573881 w 823912"/>
                <a:gd name="connsiteY14" fmla="*/ 23812 h 759618"/>
                <a:gd name="connsiteX15" fmla="*/ 583406 w 823912"/>
                <a:gd name="connsiteY15" fmla="*/ 26193 h 759618"/>
                <a:gd name="connsiteX16" fmla="*/ 600075 w 823912"/>
                <a:gd name="connsiteY16" fmla="*/ 33337 h 759618"/>
                <a:gd name="connsiteX17" fmla="*/ 619125 w 823912"/>
                <a:gd name="connsiteY17" fmla="*/ 40481 h 759618"/>
                <a:gd name="connsiteX18" fmla="*/ 628650 w 823912"/>
                <a:gd name="connsiteY18" fmla="*/ 45243 h 759618"/>
                <a:gd name="connsiteX19" fmla="*/ 638175 w 823912"/>
                <a:gd name="connsiteY19" fmla="*/ 47625 h 759618"/>
                <a:gd name="connsiteX20" fmla="*/ 652462 w 823912"/>
                <a:gd name="connsiteY20" fmla="*/ 57150 h 759618"/>
                <a:gd name="connsiteX21" fmla="*/ 659606 w 823912"/>
                <a:gd name="connsiteY21" fmla="*/ 61912 h 759618"/>
                <a:gd name="connsiteX22" fmla="*/ 666750 w 823912"/>
                <a:gd name="connsiteY22" fmla="*/ 66675 h 759618"/>
                <a:gd name="connsiteX23" fmla="*/ 673893 w 823912"/>
                <a:gd name="connsiteY23" fmla="*/ 76200 h 759618"/>
                <a:gd name="connsiteX24" fmla="*/ 681037 w 823912"/>
                <a:gd name="connsiteY24" fmla="*/ 83343 h 759618"/>
                <a:gd name="connsiteX25" fmla="*/ 690562 w 823912"/>
                <a:gd name="connsiteY25" fmla="*/ 97631 h 759618"/>
                <a:gd name="connsiteX26" fmla="*/ 695325 w 823912"/>
                <a:gd name="connsiteY26" fmla="*/ 104775 h 759618"/>
                <a:gd name="connsiteX27" fmla="*/ 702468 w 823912"/>
                <a:gd name="connsiteY27" fmla="*/ 111918 h 759618"/>
                <a:gd name="connsiteX28" fmla="*/ 711993 w 823912"/>
                <a:gd name="connsiteY28" fmla="*/ 128587 h 759618"/>
                <a:gd name="connsiteX29" fmla="*/ 716756 w 823912"/>
                <a:gd name="connsiteY29" fmla="*/ 135731 h 759618"/>
                <a:gd name="connsiteX30" fmla="*/ 723900 w 823912"/>
                <a:gd name="connsiteY30" fmla="*/ 152400 h 759618"/>
                <a:gd name="connsiteX31" fmla="*/ 726281 w 823912"/>
                <a:gd name="connsiteY31" fmla="*/ 159543 h 759618"/>
                <a:gd name="connsiteX32" fmla="*/ 731043 w 823912"/>
                <a:gd name="connsiteY32" fmla="*/ 166687 h 759618"/>
                <a:gd name="connsiteX33" fmla="*/ 733425 w 823912"/>
                <a:gd name="connsiteY33" fmla="*/ 173831 h 759618"/>
                <a:gd name="connsiteX34" fmla="*/ 738187 w 823912"/>
                <a:gd name="connsiteY34" fmla="*/ 185737 h 759618"/>
                <a:gd name="connsiteX35" fmla="*/ 747712 w 823912"/>
                <a:gd name="connsiteY35" fmla="*/ 200025 h 759618"/>
                <a:gd name="connsiteX36" fmla="*/ 762000 w 823912"/>
                <a:gd name="connsiteY36" fmla="*/ 211931 h 759618"/>
                <a:gd name="connsiteX37" fmla="*/ 771525 w 823912"/>
                <a:gd name="connsiteY37" fmla="*/ 226218 h 759618"/>
                <a:gd name="connsiteX38" fmla="*/ 776287 w 823912"/>
                <a:gd name="connsiteY38" fmla="*/ 233362 h 759618"/>
                <a:gd name="connsiteX39" fmla="*/ 788193 w 823912"/>
                <a:gd name="connsiteY39" fmla="*/ 247650 h 759618"/>
                <a:gd name="connsiteX40" fmla="*/ 790575 w 823912"/>
                <a:gd name="connsiteY40" fmla="*/ 257175 h 759618"/>
                <a:gd name="connsiteX41" fmla="*/ 800100 w 823912"/>
                <a:gd name="connsiteY41" fmla="*/ 271462 h 759618"/>
                <a:gd name="connsiteX42" fmla="*/ 807243 w 823912"/>
                <a:gd name="connsiteY42" fmla="*/ 295275 h 759618"/>
                <a:gd name="connsiteX43" fmla="*/ 809625 w 823912"/>
                <a:gd name="connsiteY43" fmla="*/ 302418 h 759618"/>
                <a:gd name="connsiteX44" fmla="*/ 814387 w 823912"/>
                <a:gd name="connsiteY44" fmla="*/ 330993 h 759618"/>
                <a:gd name="connsiteX45" fmla="*/ 816768 w 823912"/>
                <a:gd name="connsiteY45" fmla="*/ 342900 h 759618"/>
                <a:gd name="connsiteX46" fmla="*/ 821531 w 823912"/>
                <a:gd name="connsiteY46" fmla="*/ 371475 h 759618"/>
                <a:gd name="connsiteX47" fmla="*/ 823912 w 823912"/>
                <a:gd name="connsiteY47" fmla="*/ 385762 h 759618"/>
                <a:gd name="connsiteX48" fmla="*/ 821531 w 823912"/>
                <a:gd name="connsiteY48" fmla="*/ 461962 h 759618"/>
                <a:gd name="connsiteX49" fmla="*/ 816768 w 823912"/>
                <a:gd name="connsiteY49" fmla="*/ 478631 h 759618"/>
                <a:gd name="connsiteX50" fmla="*/ 790575 w 823912"/>
                <a:gd name="connsiteY50" fmla="*/ 759618 h 759618"/>
                <a:gd name="connsiteX0" fmla="*/ 0 w 824550"/>
                <a:gd name="connsiteY0" fmla="*/ 2381 h 759618"/>
                <a:gd name="connsiteX1" fmla="*/ 116681 w 824550"/>
                <a:gd name="connsiteY1" fmla="*/ 4762 h 759618"/>
                <a:gd name="connsiteX2" fmla="*/ 140493 w 824550"/>
                <a:gd name="connsiteY2" fmla="*/ 9525 h 759618"/>
                <a:gd name="connsiteX3" fmla="*/ 169068 w 824550"/>
                <a:gd name="connsiteY3" fmla="*/ 11906 h 759618"/>
                <a:gd name="connsiteX4" fmla="*/ 307181 w 824550"/>
                <a:gd name="connsiteY4" fmla="*/ 7143 h 759618"/>
                <a:gd name="connsiteX5" fmla="*/ 316706 w 824550"/>
                <a:gd name="connsiteY5" fmla="*/ 4762 h 759618"/>
                <a:gd name="connsiteX6" fmla="*/ 357187 w 824550"/>
                <a:gd name="connsiteY6" fmla="*/ 2381 h 759618"/>
                <a:gd name="connsiteX7" fmla="*/ 383381 w 824550"/>
                <a:gd name="connsiteY7" fmla="*/ 0 h 759618"/>
                <a:gd name="connsiteX8" fmla="*/ 476250 w 824550"/>
                <a:gd name="connsiteY8" fmla="*/ 2381 h 759618"/>
                <a:gd name="connsiteX9" fmla="*/ 502443 w 824550"/>
                <a:gd name="connsiteY9" fmla="*/ 7143 h 759618"/>
                <a:gd name="connsiteX10" fmla="*/ 528637 w 824550"/>
                <a:gd name="connsiteY10" fmla="*/ 9525 h 759618"/>
                <a:gd name="connsiteX11" fmla="*/ 542925 w 824550"/>
                <a:gd name="connsiteY11" fmla="*/ 14287 h 759618"/>
                <a:gd name="connsiteX12" fmla="*/ 550068 w 824550"/>
                <a:gd name="connsiteY12" fmla="*/ 16668 h 759618"/>
                <a:gd name="connsiteX13" fmla="*/ 561975 w 824550"/>
                <a:gd name="connsiteY13" fmla="*/ 21431 h 759618"/>
                <a:gd name="connsiteX14" fmla="*/ 573881 w 824550"/>
                <a:gd name="connsiteY14" fmla="*/ 23812 h 759618"/>
                <a:gd name="connsiteX15" fmla="*/ 583406 w 824550"/>
                <a:gd name="connsiteY15" fmla="*/ 26193 h 759618"/>
                <a:gd name="connsiteX16" fmla="*/ 600075 w 824550"/>
                <a:gd name="connsiteY16" fmla="*/ 33337 h 759618"/>
                <a:gd name="connsiteX17" fmla="*/ 619125 w 824550"/>
                <a:gd name="connsiteY17" fmla="*/ 40481 h 759618"/>
                <a:gd name="connsiteX18" fmla="*/ 628650 w 824550"/>
                <a:gd name="connsiteY18" fmla="*/ 45243 h 759618"/>
                <a:gd name="connsiteX19" fmla="*/ 638175 w 824550"/>
                <a:gd name="connsiteY19" fmla="*/ 47625 h 759618"/>
                <a:gd name="connsiteX20" fmla="*/ 652462 w 824550"/>
                <a:gd name="connsiteY20" fmla="*/ 57150 h 759618"/>
                <a:gd name="connsiteX21" fmla="*/ 659606 w 824550"/>
                <a:gd name="connsiteY21" fmla="*/ 61912 h 759618"/>
                <a:gd name="connsiteX22" fmla="*/ 666750 w 824550"/>
                <a:gd name="connsiteY22" fmla="*/ 66675 h 759618"/>
                <a:gd name="connsiteX23" fmla="*/ 673893 w 824550"/>
                <a:gd name="connsiteY23" fmla="*/ 76200 h 759618"/>
                <a:gd name="connsiteX24" fmla="*/ 681037 w 824550"/>
                <a:gd name="connsiteY24" fmla="*/ 83343 h 759618"/>
                <a:gd name="connsiteX25" fmla="*/ 690562 w 824550"/>
                <a:gd name="connsiteY25" fmla="*/ 97631 h 759618"/>
                <a:gd name="connsiteX26" fmla="*/ 695325 w 824550"/>
                <a:gd name="connsiteY26" fmla="*/ 104775 h 759618"/>
                <a:gd name="connsiteX27" fmla="*/ 702468 w 824550"/>
                <a:gd name="connsiteY27" fmla="*/ 111918 h 759618"/>
                <a:gd name="connsiteX28" fmla="*/ 711993 w 824550"/>
                <a:gd name="connsiteY28" fmla="*/ 128587 h 759618"/>
                <a:gd name="connsiteX29" fmla="*/ 716756 w 824550"/>
                <a:gd name="connsiteY29" fmla="*/ 135731 h 759618"/>
                <a:gd name="connsiteX30" fmla="*/ 723900 w 824550"/>
                <a:gd name="connsiteY30" fmla="*/ 152400 h 759618"/>
                <a:gd name="connsiteX31" fmla="*/ 726281 w 824550"/>
                <a:gd name="connsiteY31" fmla="*/ 159543 h 759618"/>
                <a:gd name="connsiteX32" fmla="*/ 731043 w 824550"/>
                <a:gd name="connsiteY32" fmla="*/ 166687 h 759618"/>
                <a:gd name="connsiteX33" fmla="*/ 733425 w 824550"/>
                <a:gd name="connsiteY33" fmla="*/ 173831 h 759618"/>
                <a:gd name="connsiteX34" fmla="*/ 738187 w 824550"/>
                <a:gd name="connsiteY34" fmla="*/ 185737 h 759618"/>
                <a:gd name="connsiteX35" fmla="*/ 747712 w 824550"/>
                <a:gd name="connsiteY35" fmla="*/ 200025 h 759618"/>
                <a:gd name="connsiteX36" fmla="*/ 762000 w 824550"/>
                <a:gd name="connsiteY36" fmla="*/ 211931 h 759618"/>
                <a:gd name="connsiteX37" fmla="*/ 771525 w 824550"/>
                <a:gd name="connsiteY37" fmla="*/ 226218 h 759618"/>
                <a:gd name="connsiteX38" fmla="*/ 776287 w 824550"/>
                <a:gd name="connsiteY38" fmla="*/ 233362 h 759618"/>
                <a:gd name="connsiteX39" fmla="*/ 788193 w 824550"/>
                <a:gd name="connsiteY39" fmla="*/ 247650 h 759618"/>
                <a:gd name="connsiteX40" fmla="*/ 790575 w 824550"/>
                <a:gd name="connsiteY40" fmla="*/ 257175 h 759618"/>
                <a:gd name="connsiteX41" fmla="*/ 800100 w 824550"/>
                <a:gd name="connsiteY41" fmla="*/ 271462 h 759618"/>
                <a:gd name="connsiteX42" fmla="*/ 807243 w 824550"/>
                <a:gd name="connsiteY42" fmla="*/ 295275 h 759618"/>
                <a:gd name="connsiteX43" fmla="*/ 809625 w 824550"/>
                <a:gd name="connsiteY43" fmla="*/ 302418 h 759618"/>
                <a:gd name="connsiteX44" fmla="*/ 814387 w 824550"/>
                <a:gd name="connsiteY44" fmla="*/ 330993 h 759618"/>
                <a:gd name="connsiteX45" fmla="*/ 816768 w 824550"/>
                <a:gd name="connsiteY45" fmla="*/ 342900 h 759618"/>
                <a:gd name="connsiteX46" fmla="*/ 821531 w 824550"/>
                <a:gd name="connsiteY46" fmla="*/ 371475 h 759618"/>
                <a:gd name="connsiteX47" fmla="*/ 823912 w 824550"/>
                <a:gd name="connsiteY47" fmla="*/ 385762 h 759618"/>
                <a:gd name="connsiteX48" fmla="*/ 821531 w 824550"/>
                <a:gd name="connsiteY48" fmla="*/ 461962 h 759618"/>
                <a:gd name="connsiteX49" fmla="*/ 790575 w 824550"/>
                <a:gd name="connsiteY49" fmla="*/ 759618 h 759618"/>
                <a:gd name="connsiteX0" fmla="*/ 0 w 825838"/>
                <a:gd name="connsiteY0" fmla="*/ 2381 h 759618"/>
                <a:gd name="connsiteX1" fmla="*/ 116681 w 825838"/>
                <a:gd name="connsiteY1" fmla="*/ 4762 h 759618"/>
                <a:gd name="connsiteX2" fmla="*/ 140493 w 825838"/>
                <a:gd name="connsiteY2" fmla="*/ 9525 h 759618"/>
                <a:gd name="connsiteX3" fmla="*/ 169068 w 825838"/>
                <a:gd name="connsiteY3" fmla="*/ 11906 h 759618"/>
                <a:gd name="connsiteX4" fmla="*/ 307181 w 825838"/>
                <a:gd name="connsiteY4" fmla="*/ 7143 h 759618"/>
                <a:gd name="connsiteX5" fmla="*/ 316706 w 825838"/>
                <a:gd name="connsiteY5" fmla="*/ 4762 h 759618"/>
                <a:gd name="connsiteX6" fmla="*/ 357187 w 825838"/>
                <a:gd name="connsiteY6" fmla="*/ 2381 h 759618"/>
                <a:gd name="connsiteX7" fmla="*/ 383381 w 825838"/>
                <a:gd name="connsiteY7" fmla="*/ 0 h 759618"/>
                <a:gd name="connsiteX8" fmla="*/ 476250 w 825838"/>
                <a:gd name="connsiteY8" fmla="*/ 2381 h 759618"/>
                <a:gd name="connsiteX9" fmla="*/ 502443 w 825838"/>
                <a:gd name="connsiteY9" fmla="*/ 7143 h 759618"/>
                <a:gd name="connsiteX10" fmla="*/ 528637 w 825838"/>
                <a:gd name="connsiteY10" fmla="*/ 9525 h 759618"/>
                <a:gd name="connsiteX11" fmla="*/ 542925 w 825838"/>
                <a:gd name="connsiteY11" fmla="*/ 14287 h 759618"/>
                <a:gd name="connsiteX12" fmla="*/ 550068 w 825838"/>
                <a:gd name="connsiteY12" fmla="*/ 16668 h 759618"/>
                <a:gd name="connsiteX13" fmla="*/ 561975 w 825838"/>
                <a:gd name="connsiteY13" fmla="*/ 21431 h 759618"/>
                <a:gd name="connsiteX14" fmla="*/ 573881 w 825838"/>
                <a:gd name="connsiteY14" fmla="*/ 23812 h 759618"/>
                <a:gd name="connsiteX15" fmla="*/ 583406 w 825838"/>
                <a:gd name="connsiteY15" fmla="*/ 26193 h 759618"/>
                <a:gd name="connsiteX16" fmla="*/ 600075 w 825838"/>
                <a:gd name="connsiteY16" fmla="*/ 33337 h 759618"/>
                <a:gd name="connsiteX17" fmla="*/ 619125 w 825838"/>
                <a:gd name="connsiteY17" fmla="*/ 40481 h 759618"/>
                <a:gd name="connsiteX18" fmla="*/ 628650 w 825838"/>
                <a:gd name="connsiteY18" fmla="*/ 45243 h 759618"/>
                <a:gd name="connsiteX19" fmla="*/ 638175 w 825838"/>
                <a:gd name="connsiteY19" fmla="*/ 47625 h 759618"/>
                <a:gd name="connsiteX20" fmla="*/ 652462 w 825838"/>
                <a:gd name="connsiteY20" fmla="*/ 57150 h 759618"/>
                <a:gd name="connsiteX21" fmla="*/ 659606 w 825838"/>
                <a:gd name="connsiteY21" fmla="*/ 61912 h 759618"/>
                <a:gd name="connsiteX22" fmla="*/ 666750 w 825838"/>
                <a:gd name="connsiteY22" fmla="*/ 66675 h 759618"/>
                <a:gd name="connsiteX23" fmla="*/ 673893 w 825838"/>
                <a:gd name="connsiteY23" fmla="*/ 76200 h 759618"/>
                <a:gd name="connsiteX24" fmla="*/ 681037 w 825838"/>
                <a:gd name="connsiteY24" fmla="*/ 83343 h 759618"/>
                <a:gd name="connsiteX25" fmla="*/ 690562 w 825838"/>
                <a:gd name="connsiteY25" fmla="*/ 97631 h 759618"/>
                <a:gd name="connsiteX26" fmla="*/ 695325 w 825838"/>
                <a:gd name="connsiteY26" fmla="*/ 104775 h 759618"/>
                <a:gd name="connsiteX27" fmla="*/ 702468 w 825838"/>
                <a:gd name="connsiteY27" fmla="*/ 111918 h 759618"/>
                <a:gd name="connsiteX28" fmla="*/ 711993 w 825838"/>
                <a:gd name="connsiteY28" fmla="*/ 128587 h 759618"/>
                <a:gd name="connsiteX29" fmla="*/ 716756 w 825838"/>
                <a:gd name="connsiteY29" fmla="*/ 135731 h 759618"/>
                <a:gd name="connsiteX30" fmla="*/ 723900 w 825838"/>
                <a:gd name="connsiteY30" fmla="*/ 152400 h 759618"/>
                <a:gd name="connsiteX31" fmla="*/ 726281 w 825838"/>
                <a:gd name="connsiteY31" fmla="*/ 159543 h 759618"/>
                <a:gd name="connsiteX32" fmla="*/ 731043 w 825838"/>
                <a:gd name="connsiteY32" fmla="*/ 166687 h 759618"/>
                <a:gd name="connsiteX33" fmla="*/ 733425 w 825838"/>
                <a:gd name="connsiteY33" fmla="*/ 173831 h 759618"/>
                <a:gd name="connsiteX34" fmla="*/ 738187 w 825838"/>
                <a:gd name="connsiteY34" fmla="*/ 185737 h 759618"/>
                <a:gd name="connsiteX35" fmla="*/ 747712 w 825838"/>
                <a:gd name="connsiteY35" fmla="*/ 200025 h 759618"/>
                <a:gd name="connsiteX36" fmla="*/ 762000 w 825838"/>
                <a:gd name="connsiteY36" fmla="*/ 211931 h 759618"/>
                <a:gd name="connsiteX37" fmla="*/ 771525 w 825838"/>
                <a:gd name="connsiteY37" fmla="*/ 226218 h 759618"/>
                <a:gd name="connsiteX38" fmla="*/ 776287 w 825838"/>
                <a:gd name="connsiteY38" fmla="*/ 233362 h 759618"/>
                <a:gd name="connsiteX39" fmla="*/ 788193 w 825838"/>
                <a:gd name="connsiteY39" fmla="*/ 247650 h 759618"/>
                <a:gd name="connsiteX40" fmla="*/ 790575 w 825838"/>
                <a:gd name="connsiteY40" fmla="*/ 257175 h 759618"/>
                <a:gd name="connsiteX41" fmla="*/ 800100 w 825838"/>
                <a:gd name="connsiteY41" fmla="*/ 271462 h 759618"/>
                <a:gd name="connsiteX42" fmla="*/ 807243 w 825838"/>
                <a:gd name="connsiteY42" fmla="*/ 295275 h 759618"/>
                <a:gd name="connsiteX43" fmla="*/ 809625 w 825838"/>
                <a:gd name="connsiteY43" fmla="*/ 302418 h 759618"/>
                <a:gd name="connsiteX44" fmla="*/ 814387 w 825838"/>
                <a:gd name="connsiteY44" fmla="*/ 330993 h 759618"/>
                <a:gd name="connsiteX45" fmla="*/ 816768 w 825838"/>
                <a:gd name="connsiteY45" fmla="*/ 342900 h 759618"/>
                <a:gd name="connsiteX46" fmla="*/ 821531 w 825838"/>
                <a:gd name="connsiteY46" fmla="*/ 371475 h 759618"/>
                <a:gd name="connsiteX47" fmla="*/ 823912 w 825838"/>
                <a:gd name="connsiteY47" fmla="*/ 385762 h 759618"/>
                <a:gd name="connsiteX48" fmla="*/ 790575 w 825838"/>
                <a:gd name="connsiteY48" fmla="*/ 759618 h 759618"/>
                <a:gd name="connsiteX0" fmla="*/ 0 w 822883"/>
                <a:gd name="connsiteY0" fmla="*/ 2381 h 759618"/>
                <a:gd name="connsiteX1" fmla="*/ 116681 w 822883"/>
                <a:gd name="connsiteY1" fmla="*/ 4762 h 759618"/>
                <a:gd name="connsiteX2" fmla="*/ 140493 w 822883"/>
                <a:gd name="connsiteY2" fmla="*/ 9525 h 759618"/>
                <a:gd name="connsiteX3" fmla="*/ 169068 w 822883"/>
                <a:gd name="connsiteY3" fmla="*/ 11906 h 759618"/>
                <a:gd name="connsiteX4" fmla="*/ 307181 w 822883"/>
                <a:gd name="connsiteY4" fmla="*/ 7143 h 759618"/>
                <a:gd name="connsiteX5" fmla="*/ 316706 w 822883"/>
                <a:gd name="connsiteY5" fmla="*/ 4762 h 759618"/>
                <a:gd name="connsiteX6" fmla="*/ 357187 w 822883"/>
                <a:gd name="connsiteY6" fmla="*/ 2381 h 759618"/>
                <a:gd name="connsiteX7" fmla="*/ 383381 w 822883"/>
                <a:gd name="connsiteY7" fmla="*/ 0 h 759618"/>
                <a:gd name="connsiteX8" fmla="*/ 476250 w 822883"/>
                <a:gd name="connsiteY8" fmla="*/ 2381 h 759618"/>
                <a:gd name="connsiteX9" fmla="*/ 502443 w 822883"/>
                <a:gd name="connsiteY9" fmla="*/ 7143 h 759618"/>
                <a:gd name="connsiteX10" fmla="*/ 528637 w 822883"/>
                <a:gd name="connsiteY10" fmla="*/ 9525 h 759618"/>
                <a:gd name="connsiteX11" fmla="*/ 542925 w 822883"/>
                <a:gd name="connsiteY11" fmla="*/ 14287 h 759618"/>
                <a:gd name="connsiteX12" fmla="*/ 550068 w 822883"/>
                <a:gd name="connsiteY12" fmla="*/ 16668 h 759618"/>
                <a:gd name="connsiteX13" fmla="*/ 561975 w 822883"/>
                <a:gd name="connsiteY13" fmla="*/ 21431 h 759618"/>
                <a:gd name="connsiteX14" fmla="*/ 573881 w 822883"/>
                <a:gd name="connsiteY14" fmla="*/ 23812 h 759618"/>
                <a:gd name="connsiteX15" fmla="*/ 583406 w 822883"/>
                <a:gd name="connsiteY15" fmla="*/ 26193 h 759618"/>
                <a:gd name="connsiteX16" fmla="*/ 600075 w 822883"/>
                <a:gd name="connsiteY16" fmla="*/ 33337 h 759618"/>
                <a:gd name="connsiteX17" fmla="*/ 619125 w 822883"/>
                <a:gd name="connsiteY17" fmla="*/ 40481 h 759618"/>
                <a:gd name="connsiteX18" fmla="*/ 628650 w 822883"/>
                <a:gd name="connsiteY18" fmla="*/ 45243 h 759618"/>
                <a:gd name="connsiteX19" fmla="*/ 638175 w 822883"/>
                <a:gd name="connsiteY19" fmla="*/ 47625 h 759618"/>
                <a:gd name="connsiteX20" fmla="*/ 652462 w 822883"/>
                <a:gd name="connsiteY20" fmla="*/ 57150 h 759618"/>
                <a:gd name="connsiteX21" fmla="*/ 659606 w 822883"/>
                <a:gd name="connsiteY21" fmla="*/ 61912 h 759618"/>
                <a:gd name="connsiteX22" fmla="*/ 666750 w 822883"/>
                <a:gd name="connsiteY22" fmla="*/ 66675 h 759618"/>
                <a:gd name="connsiteX23" fmla="*/ 673893 w 822883"/>
                <a:gd name="connsiteY23" fmla="*/ 76200 h 759618"/>
                <a:gd name="connsiteX24" fmla="*/ 681037 w 822883"/>
                <a:gd name="connsiteY24" fmla="*/ 83343 h 759618"/>
                <a:gd name="connsiteX25" fmla="*/ 690562 w 822883"/>
                <a:gd name="connsiteY25" fmla="*/ 97631 h 759618"/>
                <a:gd name="connsiteX26" fmla="*/ 695325 w 822883"/>
                <a:gd name="connsiteY26" fmla="*/ 104775 h 759618"/>
                <a:gd name="connsiteX27" fmla="*/ 702468 w 822883"/>
                <a:gd name="connsiteY27" fmla="*/ 111918 h 759618"/>
                <a:gd name="connsiteX28" fmla="*/ 711993 w 822883"/>
                <a:gd name="connsiteY28" fmla="*/ 128587 h 759618"/>
                <a:gd name="connsiteX29" fmla="*/ 716756 w 822883"/>
                <a:gd name="connsiteY29" fmla="*/ 135731 h 759618"/>
                <a:gd name="connsiteX30" fmla="*/ 723900 w 822883"/>
                <a:gd name="connsiteY30" fmla="*/ 152400 h 759618"/>
                <a:gd name="connsiteX31" fmla="*/ 726281 w 822883"/>
                <a:gd name="connsiteY31" fmla="*/ 159543 h 759618"/>
                <a:gd name="connsiteX32" fmla="*/ 731043 w 822883"/>
                <a:gd name="connsiteY32" fmla="*/ 166687 h 759618"/>
                <a:gd name="connsiteX33" fmla="*/ 733425 w 822883"/>
                <a:gd name="connsiteY33" fmla="*/ 173831 h 759618"/>
                <a:gd name="connsiteX34" fmla="*/ 738187 w 822883"/>
                <a:gd name="connsiteY34" fmla="*/ 185737 h 759618"/>
                <a:gd name="connsiteX35" fmla="*/ 747712 w 822883"/>
                <a:gd name="connsiteY35" fmla="*/ 200025 h 759618"/>
                <a:gd name="connsiteX36" fmla="*/ 762000 w 822883"/>
                <a:gd name="connsiteY36" fmla="*/ 211931 h 759618"/>
                <a:gd name="connsiteX37" fmla="*/ 771525 w 822883"/>
                <a:gd name="connsiteY37" fmla="*/ 226218 h 759618"/>
                <a:gd name="connsiteX38" fmla="*/ 776287 w 822883"/>
                <a:gd name="connsiteY38" fmla="*/ 233362 h 759618"/>
                <a:gd name="connsiteX39" fmla="*/ 788193 w 822883"/>
                <a:gd name="connsiteY39" fmla="*/ 247650 h 759618"/>
                <a:gd name="connsiteX40" fmla="*/ 790575 w 822883"/>
                <a:gd name="connsiteY40" fmla="*/ 257175 h 759618"/>
                <a:gd name="connsiteX41" fmla="*/ 800100 w 822883"/>
                <a:gd name="connsiteY41" fmla="*/ 271462 h 759618"/>
                <a:gd name="connsiteX42" fmla="*/ 807243 w 822883"/>
                <a:gd name="connsiteY42" fmla="*/ 295275 h 759618"/>
                <a:gd name="connsiteX43" fmla="*/ 809625 w 822883"/>
                <a:gd name="connsiteY43" fmla="*/ 302418 h 759618"/>
                <a:gd name="connsiteX44" fmla="*/ 814387 w 822883"/>
                <a:gd name="connsiteY44" fmla="*/ 330993 h 759618"/>
                <a:gd name="connsiteX45" fmla="*/ 816768 w 822883"/>
                <a:gd name="connsiteY45" fmla="*/ 342900 h 759618"/>
                <a:gd name="connsiteX46" fmla="*/ 821531 w 822883"/>
                <a:gd name="connsiteY46" fmla="*/ 371475 h 759618"/>
                <a:gd name="connsiteX47" fmla="*/ 790575 w 822883"/>
                <a:gd name="connsiteY47" fmla="*/ 759618 h 759618"/>
                <a:gd name="connsiteX0" fmla="*/ 0 w 818164"/>
                <a:gd name="connsiteY0" fmla="*/ 2381 h 759618"/>
                <a:gd name="connsiteX1" fmla="*/ 116681 w 818164"/>
                <a:gd name="connsiteY1" fmla="*/ 4762 h 759618"/>
                <a:gd name="connsiteX2" fmla="*/ 140493 w 818164"/>
                <a:gd name="connsiteY2" fmla="*/ 9525 h 759618"/>
                <a:gd name="connsiteX3" fmla="*/ 169068 w 818164"/>
                <a:gd name="connsiteY3" fmla="*/ 11906 h 759618"/>
                <a:gd name="connsiteX4" fmla="*/ 307181 w 818164"/>
                <a:gd name="connsiteY4" fmla="*/ 7143 h 759618"/>
                <a:gd name="connsiteX5" fmla="*/ 316706 w 818164"/>
                <a:gd name="connsiteY5" fmla="*/ 4762 h 759618"/>
                <a:gd name="connsiteX6" fmla="*/ 357187 w 818164"/>
                <a:gd name="connsiteY6" fmla="*/ 2381 h 759618"/>
                <a:gd name="connsiteX7" fmla="*/ 383381 w 818164"/>
                <a:gd name="connsiteY7" fmla="*/ 0 h 759618"/>
                <a:gd name="connsiteX8" fmla="*/ 476250 w 818164"/>
                <a:gd name="connsiteY8" fmla="*/ 2381 h 759618"/>
                <a:gd name="connsiteX9" fmla="*/ 502443 w 818164"/>
                <a:gd name="connsiteY9" fmla="*/ 7143 h 759618"/>
                <a:gd name="connsiteX10" fmla="*/ 528637 w 818164"/>
                <a:gd name="connsiteY10" fmla="*/ 9525 h 759618"/>
                <a:gd name="connsiteX11" fmla="*/ 542925 w 818164"/>
                <a:gd name="connsiteY11" fmla="*/ 14287 h 759618"/>
                <a:gd name="connsiteX12" fmla="*/ 550068 w 818164"/>
                <a:gd name="connsiteY12" fmla="*/ 16668 h 759618"/>
                <a:gd name="connsiteX13" fmla="*/ 561975 w 818164"/>
                <a:gd name="connsiteY13" fmla="*/ 21431 h 759618"/>
                <a:gd name="connsiteX14" fmla="*/ 573881 w 818164"/>
                <a:gd name="connsiteY14" fmla="*/ 23812 h 759618"/>
                <a:gd name="connsiteX15" fmla="*/ 583406 w 818164"/>
                <a:gd name="connsiteY15" fmla="*/ 26193 h 759618"/>
                <a:gd name="connsiteX16" fmla="*/ 600075 w 818164"/>
                <a:gd name="connsiteY16" fmla="*/ 33337 h 759618"/>
                <a:gd name="connsiteX17" fmla="*/ 619125 w 818164"/>
                <a:gd name="connsiteY17" fmla="*/ 40481 h 759618"/>
                <a:gd name="connsiteX18" fmla="*/ 628650 w 818164"/>
                <a:gd name="connsiteY18" fmla="*/ 45243 h 759618"/>
                <a:gd name="connsiteX19" fmla="*/ 638175 w 818164"/>
                <a:gd name="connsiteY19" fmla="*/ 47625 h 759618"/>
                <a:gd name="connsiteX20" fmla="*/ 652462 w 818164"/>
                <a:gd name="connsiteY20" fmla="*/ 57150 h 759618"/>
                <a:gd name="connsiteX21" fmla="*/ 659606 w 818164"/>
                <a:gd name="connsiteY21" fmla="*/ 61912 h 759618"/>
                <a:gd name="connsiteX22" fmla="*/ 666750 w 818164"/>
                <a:gd name="connsiteY22" fmla="*/ 66675 h 759618"/>
                <a:gd name="connsiteX23" fmla="*/ 673893 w 818164"/>
                <a:gd name="connsiteY23" fmla="*/ 76200 h 759618"/>
                <a:gd name="connsiteX24" fmla="*/ 681037 w 818164"/>
                <a:gd name="connsiteY24" fmla="*/ 83343 h 759618"/>
                <a:gd name="connsiteX25" fmla="*/ 690562 w 818164"/>
                <a:gd name="connsiteY25" fmla="*/ 97631 h 759618"/>
                <a:gd name="connsiteX26" fmla="*/ 695325 w 818164"/>
                <a:gd name="connsiteY26" fmla="*/ 104775 h 759618"/>
                <a:gd name="connsiteX27" fmla="*/ 702468 w 818164"/>
                <a:gd name="connsiteY27" fmla="*/ 111918 h 759618"/>
                <a:gd name="connsiteX28" fmla="*/ 711993 w 818164"/>
                <a:gd name="connsiteY28" fmla="*/ 128587 h 759618"/>
                <a:gd name="connsiteX29" fmla="*/ 716756 w 818164"/>
                <a:gd name="connsiteY29" fmla="*/ 135731 h 759618"/>
                <a:gd name="connsiteX30" fmla="*/ 723900 w 818164"/>
                <a:gd name="connsiteY30" fmla="*/ 152400 h 759618"/>
                <a:gd name="connsiteX31" fmla="*/ 726281 w 818164"/>
                <a:gd name="connsiteY31" fmla="*/ 159543 h 759618"/>
                <a:gd name="connsiteX32" fmla="*/ 731043 w 818164"/>
                <a:gd name="connsiteY32" fmla="*/ 166687 h 759618"/>
                <a:gd name="connsiteX33" fmla="*/ 733425 w 818164"/>
                <a:gd name="connsiteY33" fmla="*/ 173831 h 759618"/>
                <a:gd name="connsiteX34" fmla="*/ 738187 w 818164"/>
                <a:gd name="connsiteY34" fmla="*/ 185737 h 759618"/>
                <a:gd name="connsiteX35" fmla="*/ 747712 w 818164"/>
                <a:gd name="connsiteY35" fmla="*/ 200025 h 759618"/>
                <a:gd name="connsiteX36" fmla="*/ 762000 w 818164"/>
                <a:gd name="connsiteY36" fmla="*/ 211931 h 759618"/>
                <a:gd name="connsiteX37" fmla="*/ 771525 w 818164"/>
                <a:gd name="connsiteY37" fmla="*/ 226218 h 759618"/>
                <a:gd name="connsiteX38" fmla="*/ 776287 w 818164"/>
                <a:gd name="connsiteY38" fmla="*/ 233362 h 759618"/>
                <a:gd name="connsiteX39" fmla="*/ 788193 w 818164"/>
                <a:gd name="connsiteY39" fmla="*/ 247650 h 759618"/>
                <a:gd name="connsiteX40" fmla="*/ 790575 w 818164"/>
                <a:gd name="connsiteY40" fmla="*/ 257175 h 759618"/>
                <a:gd name="connsiteX41" fmla="*/ 800100 w 818164"/>
                <a:gd name="connsiteY41" fmla="*/ 271462 h 759618"/>
                <a:gd name="connsiteX42" fmla="*/ 807243 w 818164"/>
                <a:gd name="connsiteY42" fmla="*/ 295275 h 759618"/>
                <a:gd name="connsiteX43" fmla="*/ 809625 w 818164"/>
                <a:gd name="connsiteY43" fmla="*/ 302418 h 759618"/>
                <a:gd name="connsiteX44" fmla="*/ 814387 w 818164"/>
                <a:gd name="connsiteY44" fmla="*/ 330993 h 759618"/>
                <a:gd name="connsiteX45" fmla="*/ 816768 w 818164"/>
                <a:gd name="connsiteY45" fmla="*/ 342900 h 759618"/>
                <a:gd name="connsiteX46" fmla="*/ 790575 w 818164"/>
                <a:gd name="connsiteY46" fmla="*/ 759618 h 759618"/>
                <a:gd name="connsiteX0" fmla="*/ 0 w 815819"/>
                <a:gd name="connsiteY0" fmla="*/ 2381 h 759618"/>
                <a:gd name="connsiteX1" fmla="*/ 116681 w 815819"/>
                <a:gd name="connsiteY1" fmla="*/ 4762 h 759618"/>
                <a:gd name="connsiteX2" fmla="*/ 140493 w 815819"/>
                <a:gd name="connsiteY2" fmla="*/ 9525 h 759618"/>
                <a:gd name="connsiteX3" fmla="*/ 169068 w 815819"/>
                <a:gd name="connsiteY3" fmla="*/ 11906 h 759618"/>
                <a:gd name="connsiteX4" fmla="*/ 307181 w 815819"/>
                <a:gd name="connsiteY4" fmla="*/ 7143 h 759618"/>
                <a:gd name="connsiteX5" fmla="*/ 316706 w 815819"/>
                <a:gd name="connsiteY5" fmla="*/ 4762 h 759618"/>
                <a:gd name="connsiteX6" fmla="*/ 357187 w 815819"/>
                <a:gd name="connsiteY6" fmla="*/ 2381 h 759618"/>
                <a:gd name="connsiteX7" fmla="*/ 383381 w 815819"/>
                <a:gd name="connsiteY7" fmla="*/ 0 h 759618"/>
                <a:gd name="connsiteX8" fmla="*/ 476250 w 815819"/>
                <a:gd name="connsiteY8" fmla="*/ 2381 h 759618"/>
                <a:gd name="connsiteX9" fmla="*/ 502443 w 815819"/>
                <a:gd name="connsiteY9" fmla="*/ 7143 h 759618"/>
                <a:gd name="connsiteX10" fmla="*/ 528637 w 815819"/>
                <a:gd name="connsiteY10" fmla="*/ 9525 h 759618"/>
                <a:gd name="connsiteX11" fmla="*/ 542925 w 815819"/>
                <a:gd name="connsiteY11" fmla="*/ 14287 h 759618"/>
                <a:gd name="connsiteX12" fmla="*/ 550068 w 815819"/>
                <a:gd name="connsiteY12" fmla="*/ 16668 h 759618"/>
                <a:gd name="connsiteX13" fmla="*/ 561975 w 815819"/>
                <a:gd name="connsiteY13" fmla="*/ 21431 h 759618"/>
                <a:gd name="connsiteX14" fmla="*/ 573881 w 815819"/>
                <a:gd name="connsiteY14" fmla="*/ 23812 h 759618"/>
                <a:gd name="connsiteX15" fmla="*/ 583406 w 815819"/>
                <a:gd name="connsiteY15" fmla="*/ 26193 h 759618"/>
                <a:gd name="connsiteX16" fmla="*/ 600075 w 815819"/>
                <a:gd name="connsiteY16" fmla="*/ 33337 h 759618"/>
                <a:gd name="connsiteX17" fmla="*/ 619125 w 815819"/>
                <a:gd name="connsiteY17" fmla="*/ 40481 h 759618"/>
                <a:gd name="connsiteX18" fmla="*/ 628650 w 815819"/>
                <a:gd name="connsiteY18" fmla="*/ 45243 h 759618"/>
                <a:gd name="connsiteX19" fmla="*/ 638175 w 815819"/>
                <a:gd name="connsiteY19" fmla="*/ 47625 h 759618"/>
                <a:gd name="connsiteX20" fmla="*/ 652462 w 815819"/>
                <a:gd name="connsiteY20" fmla="*/ 57150 h 759618"/>
                <a:gd name="connsiteX21" fmla="*/ 659606 w 815819"/>
                <a:gd name="connsiteY21" fmla="*/ 61912 h 759618"/>
                <a:gd name="connsiteX22" fmla="*/ 666750 w 815819"/>
                <a:gd name="connsiteY22" fmla="*/ 66675 h 759618"/>
                <a:gd name="connsiteX23" fmla="*/ 673893 w 815819"/>
                <a:gd name="connsiteY23" fmla="*/ 76200 h 759618"/>
                <a:gd name="connsiteX24" fmla="*/ 681037 w 815819"/>
                <a:gd name="connsiteY24" fmla="*/ 83343 h 759618"/>
                <a:gd name="connsiteX25" fmla="*/ 690562 w 815819"/>
                <a:gd name="connsiteY25" fmla="*/ 97631 h 759618"/>
                <a:gd name="connsiteX26" fmla="*/ 695325 w 815819"/>
                <a:gd name="connsiteY26" fmla="*/ 104775 h 759618"/>
                <a:gd name="connsiteX27" fmla="*/ 702468 w 815819"/>
                <a:gd name="connsiteY27" fmla="*/ 111918 h 759618"/>
                <a:gd name="connsiteX28" fmla="*/ 711993 w 815819"/>
                <a:gd name="connsiteY28" fmla="*/ 128587 h 759618"/>
                <a:gd name="connsiteX29" fmla="*/ 716756 w 815819"/>
                <a:gd name="connsiteY29" fmla="*/ 135731 h 759618"/>
                <a:gd name="connsiteX30" fmla="*/ 723900 w 815819"/>
                <a:gd name="connsiteY30" fmla="*/ 152400 h 759618"/>
                <a:gd name="connsiteX31" fmla="*/ 726281 w 815819"/>
                <a:gd name="connsiteY31" fmla="*/ 159543 h 759618"/>
                <a:gd name="connsiteX32" fmla="*/ 731043 w 815819"/>
                <a:gd name="connsiteY32" fmla="*/ 166687 h 759618"/>
                <a:gd name="connsiteX33" fmla="*/ 733425 w 815819"/>
                <a:gd name="connsiteY33" fmla="*/ 173831 h 759618"/>
                <a:gd name="connsiteX34" fmla="*/ 738187 w 815819"/>
                <a:gd name="connsiteY34" fmla="*/ 185737 h 759618"/>
                <a:gd name="connsiteX35" fmla="*/ 747712 w 815819"/>
                <a:gd name="connsiteY35" fmla="*/ 200025 h 759618"/>
                <a:gd name="connsiteX36" fmla="*/ 762000 w 815819"/>
                <a:gd name="connsiteY36" fmla="*/ 211931 h 759618"/>
                <a:gd name="connsiteX37" fmla="*/ 771525 w 815819"/>
                <a:gd name="connsiteY37" fmla="*/ 226218 h 759618"/>
                <a:gd name="connsiteX38" fmla="*/ 776287 w 815819"/>
                <a:gd name="connsiteY38" fmla="*/ 233362 h 759618"/>
                <a:gd name="connsiteX39" fmla="*/ 788193 w 815819"/>
                <a:gd name="connsiteY39" fmla="*/ 247650 h 759618"/>
                <a:gd name="connsiteX40" fmla="*/ 790575 w 815819"/>
                <a:gd name="connsiteY40" fmla="*/ 257175 h 759618"/>
                <a:gd name="connsiteX41" fmla="*/ 800100 w 815819"/>
                <a:gd name="connsiteY41" fmla="*/ 271462 h 759618"/>
                <a:gd name="connsiteX42" fmla="*/ 807243 w 815819"/>
                <a:gd name="connsiteY42" fmla="*/ 295275 h 759618"/>
                <a:gd name="connsiteX43" fmla="*/ 809625 w 815819"/>
                <a:gd name="connsiteY43" fmla="*/ 302418 h 759618"/>
                <a:gd name="connsiteX44" fmla="*/ 814387 w 815819"/>
                <a:gd name="connsiteY44" fmla="*/ 330993 h 759618"/>
                <a:gd name="connsiteX45" fmla="*/ 790575 w 815819"/>
                <a:gd name="connsiteY45" fmla="*/ 759618 h 759618"/>
                <a:gd name="connsiteX0" fmla="*/ 0 w 810539"/>
                <a:gd name="connsiteY0" fmla="*/ 2381 h 759618"/>
                <a:gd name="connsiteX1" fmla="*/ 116681 w 810539"/>
                <a:gd name="connsiteY1" fmla="*/ 4762 h 759618"/>
                <a:gd name="connsiteX2" fmla="*/ 140493 w 810539"/>
                <a:gd name="connsiteY2" fmla="*/ 9525 h 759618"/>
                <a:gd name="connsiteX3" fmla="*/ 169068 w 810539"/>
                <a:gd name="connsiteY3" fmla="*/ 11906 h 759618"/>
                <a:gd name="connsiteX4" fmla="*/ 307181 w 810539"/>
                <a:gd name="connsiteY4" fmla="*/ 7143 h 759618"/>
                <a:gd name="connsiteX5" fmla="*/ 316706 w 810539"/>
                <a:gd name="connsiteY5" fmla="*/ 4762 h 759618"/>
                <a:gd name="connsiteX6" fmla="*/ 357187 w 810539"/>
                <a:gd name="connsiteY6" fmla="*/ 2381 h 759618"/>
                <a:gd name="connsiteX7" fmla="*/ 383381 w 810539"/>
                <a:gd name="connsiteY7" fmla="*/ 0 h 759618"/>
                <a:gd name="connsiteX8" fmla="*/ 476250 w 810539"/>
                <a:gd name="connsiteY8" fmla="*/ 2381 h 759618"/>
                <a:gd name="connsiteX9" fmla="*/ 502443 w 810539"/>
                <a:gd name="connsiteY9" fmla="*/ 7143 h 759618"/>
                <a:gd name="connsiteX10" fmla="*/ 528637 w 810539"/>
                <a:gd name="connsiteY10" fmla="*/ 9525 h 759618"/>
                <a:gd name="connsiteX11" fmla="*/ 542925 w 810539"/>
                <a:gd name="connsiteY11" fmla="*/ 14287 h 759618"/>
                <a:gd name="connsiteX12" fmla="*/ 550068 w 810539"/>
                <a:gd name="connsiteY12" fmla="*/ 16668 h 759618"/>
                <a:gd name="connsiteX13" fmla="*/ 561975 w 810539"/>
                <a:gd name="connsiteY13" fmla="*/ 21431 h 759618"/>
                <a:gd name="connsiteX14" fmla="*/ 573881 w 810539"/>
                <a:gd name="connsiteY14" fmla="*/ 23812 h 759618"/>
                <a:gd name="connsiteX15" fmla="*/ 583406 w 810539"/>
                <a:gd name="connsiteY15" fmla="*/ 26193 h 759618"/>
                <a:gd name="connsiteX16" fmla="*/ 600075 w 810539"/>
                <a:gd name="connsiteY16" fmla="*/ 33337 h 759618"/>
                <a:gd name="connsiteX17" fmla="*/ 619125 w 810539"/>
                <a:gd name="connsiteY17" fmla="*/ 40481 h 759618"/>
                <a:gd name="connsiteX18" fmla="*/ 628650 w 810539"/>
                <a:gd name="connsiteY18" fmla="*/ 45243 h 759618"/>
                <a:gd name="connsiteX19" fmla="*/ 638175 w 810539"/>
                <a:gd name="connsiteY19" fmla="*/ 47625 h 759618"/>
                <a:gd name="connsiteX20" fmla="*/ 652462 w 810539"/>
                <a:gd name="connsiteY20" fmla="*/ 57150 h 759618"/>
                <a:gd name="connsiteX21" fmla="*/ 659606 w 810539"/>
                <a:gd name="connsiteY21" fmla="*/ 61912 h 759618"/>
                <a:gd name="connsiteX22" fmla="*/ 666750 w 810539"/>
                <a:gd name="connsiteY22" fmla="*/ 66675 h 759618"/>
                <a:gd name="connsiteX23" fmla="*/ 673893 w 810539"/>
                <a:gd name="connsiteY23" fmla="*/ 76200 h 759618"/>
                <a:gd name="connsiteX24" fmla="*/ 681037 w 810539"/>
                <a:gd name="connsiteY24" fmla="*/ 83343 h 759618"/>
                <a:gd name="connsiteX25" fmla="*/ 690562 w 810539"/>
                <a:gd name="connsiteY25" fmla="*/ 97631 h 759618"/>
                <a:gd name="connsiteX26" fmla="*/ 695325 w 810539"/>
                <a:gd name="connsiteY26" fmla="*/ 104775 h 759618"/>
                <a:gd name="connsiteX27" fmla="*/ 702468 w 810539"/>
                <a:gd name="connsiteY27" fmla="*/ 111918 h 759618"/>
                <a:gd name="connsiteX28" fmla="*/ 711993 w 810539"/>
                <a:gd name="connsiteY28" fmla="*/ 128587 h 759618"/>
                <a:gd name="connsiteX29" fmla="*/ 716756 w 810539"/>
                <a:gd name="connsiteY29" fmla="*/ 135731 h 759618"/>
                <a:gd name="connsiteX30" fmla="*/ 723900 w 810539"/>
                <a:gd name="connsiteY30" fmla="*/ 152400 h 759618"/>
                <a:gd name="connsiteX31" fmla="*/ 726281 w 810539"/>
                <a:gd name="connsiteY31" fmla="*/ 159543 h 759618"/>
                <a:gd name="connsiteX32" fmla="*/ 731043 w 810539"/>
                <a:gd name="connsiteY32" fmla="*/ 166687 h 759618"/>
                <a:gd name="connsiteX33" fmla="*/ 733425 w 810539"/>
                <a:gd name="connsiteY33" fmla="*/ 173831 h 759618"/>
                <a:gd name="connsiteX34" fmla="*/ 738187 w 810539"/>
                <a:gd name="connsiteY34" fmla="*/ 185737 h 759618"/>
                <a:gd name="connsiteX35" fmla="*/ 747712 w 810539"/>
                <a:gd name="connsiteY35" fmla="*/ 200025 h 759618"/>
                <a:gd name="connsiteX36" fmla="*/ 762000 w 810539"/>
                <a:gd name="connsiteY36" fmla="*/ 211931 h 759618"/>
                <a:gd name="connsiteX37" fmla="*/ 771525 w 810539"/>
                <a:gd name="connsiteY37" fmla="*/ 226218 h 759618"/>
                <a:gd name="connsiteX38" fmla="*/ 776287 w 810539"/>
                <a:gd name="connsiteY38" fmla="*/ 233362 h 759618"/>
                <a:gd name="connsiteX39" fmla="*/ 788193 w 810539"/>
                <a:gd name="connsiteY39" fmla="*/ 247650 h 759618"/>
                <a:gd name="connsiteX40" fmla="*/ 790575 w 810539"/>
                <a:gd name="connsiteY40" fmla="*/ 257175 h 759618"/>
                <a:gd name="connsiteX41" fmla="*/ 800100 w 810539"/>
                <a:gd name="connsiteY41" fmla="*/ 271462 h 759618"/>
                <a:gd name="connsiteX42" fmla="*/ 807243 w 810539"/>
                <a:gd name="connsiteY42" fmla="*/ 295275 h 759618"/>
                <a:gd name="connsiteX43" fmla="*/ 809625 w 810539"/>
                <a:gd name="connsiteY43" fmla="*/ 302418 h 759618"/>
                <a:gd name="connsiteX44" fmla="*/ 790575 w 810539"/>
                <a:gd name="connsiteY44" fmla="*/ 759618 h 759618"/>
                <a:gd name="connsiteX0" fmla="*/ 0 w 807539"/>
                <a:gd name="connsiteY0" fmla="*/ 2381 h 759618"/>
                <a:gd name="connsiteX1" fmla="*/ 116681 w 807539"/>
                <a:gd name="connsiteY1" fmla="*/ 4762 h 759618"/>
                <a:gd name="connsiteX2" fmla="*/ 140493 w 807539"/>
                <a:gd name="connsiteY2" fmla="*/ 9525 h 759618"/>
                <a:gd name="connsiteX3" fmla="*/ 169068 w 807539"/>
                <a:gd name="connsiteY3" fmla="*/ 11906 h 759618"/>
                <a:gd name="connsiteX4" fmla="*/ 307181 w 807539"/>
                <a:gd name="connsiteY4" fmla="*/ 7143 h 759618"/>
                <a:gd name="connsiteX5" fmla="*/ 316706 w 807539"/>
                <a:gd name="connsiteY5" fmla="*/ 4762 h 759618"/>
                <a:gd name="connsiteX6" fmla="*/ 357187 w 807539"/>
                <a:gd name="connsiteY6" fmla="*/ 2381 h 759618"/>
                <a:gd name="connsiteX7" fmla="*/ 383381 w 807539"/>
                <a:gd name="connsiteY7" fmla="*/ 0 h 759618"/>
                <a:gd name="connsiteX8" fmla="*/ 476250 w 807539"/>
                <a:gd name="connsiteY8" fmla="*/ 2381 h 759618"/>
                <a:gd name="connsiteX9" fmla="*/ 502443 w 807539"/>
                <a:gd name="connsiteY9" fmla="*/ 7143 h 759618"/>
                <a:gd name="connsiteX10" fmla="*/ 528637 w 807539"/>
                <a:gd name="connsiteY10" fmla="*/ 9525 h 759618"/>
                <a:gd name="connsiteX11" fmla="*/ 542925 w 807539"/>
                <a:gd name="connsiteY11" fmla="*/ 14287 h 759618"/>
                <a:gd name="connsiteX12" fmla="*/ 550068 w 807539"/>
                <a:gd name="connsiteY12" fmla="*/ 16668 h 759618"/>
                <a:gd name="connsiteX13" fmla="*/ 561975 w 807539"/>
                <a:gd name="connsiteY13" fmla="*/ 21431 h 759618"/>
                <a:gd name="connsiteX14" fmla="*/ 573881 w 807539"/>
                <a:gd name="connsiteY14" fmla="*/ 23812 h 759618"/>
                <a:gd name="connsiteX15" fmla="*/ 583406 w 807539"/>
                <a:gd name="connsiteY15" fmla="*/ 26193 h 759618"/>
                <a:gd name="connsiteX16" fmla="*/ 600075 w 807539"/>
                <a:gd name="connsiteY16" fmla="*/ 33337 h 759618"/>
                <a:gd name="connsiteX17" fmla="*/ 619125 w 807539"/>
                <a:gd name="connsiteY17" fmla="*/ 40481 h 759618"/>
                <a:gd name="connsiteX18" fmla="*/ 628650 w 807539"/>
                <a:gd name="connsiteY18" fmla="*/ 45243 h 759618"/>
                <a:gd name="connsiteX19" fmla="*/ 638175 w 807539"/>
                <a:gd name="connsiteY19" fmla="*/ 47625 h 759618"/>
                <a:gd name="connsiteX20" fmla="*/ 652462 w 807539"/>
                <a:gd name="connsiteY20" fmla="*/ 57150 h 759618"/>
                <a:gd name="connsiteX21" fmla="*/ 659606 w 807539"/>
                <a:gd name="connsiteY21" fmla="*/ 61912 h 759618"/>
                <a:gd name="connsiteX22" fmla="*/ 666750 w 807539"/>
                <a:gd name="connsiteY22" fmla="*/ 66675 h 759618"/>
                <a:gd name="connsiteX23" fmla="*/ 673893 w 807539"/>
                <a:gd name="connsiteY23" fmla="*/ 76200 h 759618"/>
                <a:gd name="connsiteX24" fmla="*/ 681037 w 807539"/>
                <a:gd name="connsiteY24" fmla="*/ 83343 h 759618"/>
                <a:gd name="connsiteX25" fmla="*/ 690562 w 807539"/>
                <a:gd name="connsiteY25" fmla="*/ 97631 h 759618"/>
                <a:gd name="connsiteX26" fmla="*/ 695325 w 807539"/>
                <a:gd name="connsiteY26" fmla="*/ 104775 h 759618"/>
                <a:gd name="connsiteX27" fmla="*/ 702468 w 807539"/>
                <a:gd name="connsiteY27" fmla="*/ 111918 h 759618"/>
                <a:gd name="connsiteX28" fmla="*/ 711993 w 807539"/>
                <a:gd name="connsiteY28" fmla="*/ 128587 h 759618"/>
                <a:gd name="connsiteX29" fmla="*/ 716756 w 807539"/>
                <a:gd name="connsiteY29" fmla="*/ 135731 h 759618"/>
                <a:gd name="connsiteX30" fmla="*/ 723900 w 807539"/>
                <a:gd name="connsiteY30" fmla="*/ 152400 h 759618"/>
                <a:gd name="connsiteX31" fmla="*/ 726281 w 807539"/>
                <a:gd name="connsiteY31" fmla="*/ 159543 h 759618"/>
                <a:gd name="connsiteX32" fmla="*/ 731043 w 807539"/>
                <a:gd name="connsiteY32" fmla="*/ 166687 h 759618"/>
                <a:gd name="connsiteX33" fmla="*/ 733425 w 807539"/>
                <a:gd name="connsiteY33" fmla="*/ 173831 h 759618"/>
                <a:gd name="connsiteX34" fmla="*/ 738187 w 807539"/>
                <a:gd name="connsiteY34" fmla="*/ 185737 h 759618"/>
                <a:gd name="connsiteX35" fmla="*/ 747712 w 807539"/>
                <a:gd name="connsiteY35" fmla="*/ 200025 h 759618"/>
                <a:gd name="connsiteX36" fmla="*/ 762000 w 807539"/>
                <a:gd name="connsiteY36" fmla="*/ 211931 h 759618"/>
                <a:gd name="connsiteX37" fmla="*/ 771525 w 807539"/>
                <a:gd name="connsiteY37" fmla="*/ 226218 h 759618"/>
                <a:gd name="connsiteX38" fmla="*/ 776287 w 807539"/>
                <a:gd name="connsiteY38" fmla="*/ 233362 h 759618"/>
                <a:gd name="connsiteX39" fmla="*/ 788193 w 807539"/>
                <a:gd name="connsiteY39" fmla="*/ 247650 h 759618"/>
                <a:gd name="connsiteX40" fmla="*/ 790575 w 807539"/>
                <a:gd name="connsiteY40" fmla="*/ 257175 h 759618"/>
                <a:gd name="connsiteX41" fmla="*/ 800100 w 807539"/>
                <a:gd name="connsiteY41" fmla="*/ 271462 h 759618"/>
                <a:gd name="connsiteX42" fmla="*/ 807243 w 807539"/>
                <a:gd name="connsiteY42" fmla="*/ 295275 h 759618"/>
                <a:gd name="connsiteX43" fmla="*/ 790575 w 807539"/>
                <a:gd name="connsiteY43" fmla="*/ 759618 h 759618"/>
                <a:gd name="connsiteX0" fmla="*/ 0 w 800100"/>
                <a:gd name="connsiteY0" fmla="*/ 2381 h 759618"/>
                <a:gd name="connsiteX1" fmla="*/ 116681 w 800100"/>
                <a:gd name="connsiteY1" fmla="*/ 4762 h 759618"/>
                <a:gd name="connsiteX2" fmla="*/ 140493 w 800100"/>
                <a:gd name="connsiteY2" fmla="*/ 9525 h 759618"/>
                <a:gd name="connsiteX3" fmla="*/ 169068 w 800100"/>
                <a:gd name="connsiteY3" fmla="*/ 11906 h 759618"/>
                <a:gd name="connsiteX4" fmla="*/ 307181 w 800100"/>
                <a:gd name="connsiteY4" fmla="*/ 7143 h 759618"/>
                <a:gd name="connsiteX5" fmla="*/ 316706 w 800100"/>
                <a:gd name="connsiteY5" fmla="*/ 4762 h 759618"/>
                <a:gd name="connsiteX6" fmla="*/ 357187 w 800100"/>
                <a:gd name="connsiteY6" fmla="*/ 2381 h 759618"/>
                <a:gd name="connsiteX7" fmla="*/ 383381 w 800100"/>
                <a:gd name="connsiteY7" fmla="*/ 0 h 759618"/>
                <a:gd name="connsiteX8" fmla="*/ 476250 w 800100"/>
                <a:gd name="connsiteY8" fmla="*/ 2381 h 759618"/>
                <a:gd name="connsiteX9" fmla="*/ 502443 w 800100"/>
                <a:gd name="connsiteY9" fmla="*/ 7143 h 759618"/>
                <a:gd name="connsiteX10" fmla="*/ 528637 w 800100"/>
                <a:gd name="connsiteY10" fmla="*/ 9525 h 759618"/>
                <a:gd name="connsiteX11" fmla="*/ 542925 w 800100"/>
                <a:gd name="connsiteY11" fmla="*/ 14287 h 759618"/>
                <a:gd name="connsiteX12" fmla="*/ 550068 w 800100"/>
                <a:gd name="connsiteY12" fmla="*/ 16668 h 759618"/>
                <a:gd name="connsiteX13" fmla="*/ 561975 w 800100"/>
                <a:gd name="connsiteY13" fmla="*/ 21431 h 759618"/>
                <a:gd name="connsiteX14" fmla="*/ 573881 w 800100"/>
                <a:gd name="connsiteY14" fmla="*/ 23812 h 759618"/>
                <a:gd name="connsiteX15" fmla="*/ 583406 w 800100"/>
                <a:gd name="connsiteY15" fmla="*/ 26193 h 759618"/>
                <a:gd name="connsiteX16" fmla="*/ 600075 w 800100"/>
                <a:gd name="connsiteY16" fmla="*/ 33337 h 759618"/>
                <a:gd name="connsiteX17" fmla="*/ 619125 w 800100"/>
                <a:gd name="connsiteY17" fmla="*/ 40481 h 759618"/>
                <a:gd name="connsiteX18" fmla="*/ 628650 w 800100"/>
                <a:gd name="connsiteY18" fmla="*/ 45243 h 759618"/>
                <a:gd name="connsiteX19" fmla="*/ 638175 w 800100"/>
                <a:gd name="connsiteY19" fmla="*/ 47625 h 759618"/>
                <a:gd name="connsiteX20" fmla="*/ 652462 w 800100"/>
                <a:gd name="connsiteY20" fmla="*/ 57150 h 759618"/>
                <a:gd name="connsiteX21" fmla="*/ 659606 w 800100"/>
                <a:gd name="connsiteY21" fmla="*/ 61912 h 759618"/>
                <a:gd name="connsiteX22" fmla="*/ 666750 w 800100"/>
                <a:gd name="connsiteY22" fmla="*/ 66675 h 759618"/>
                <a:gd name="connsiteX23" fmla="*/ 673893 w 800100"/>
                <a:gd name="connsiteY23" fmla="*/ 76200 h 759618"/>
                <a:gd name="connsiteX24" fmla="*/ 681037 w 800100"/>
                <a:gd name="connsiteY24" fmla="*/ 83343 h 759618"/>
                <a:gd name="connsiteX25" fmla="*/ 690562 w 800100"/>
                <a:gd name="connsiteY25" fmla="*/ 97631 h 759618"/>
                <a:gd name="connsiteX26" fmla="*/ 695325 w 800100"/>
                <a:gd name="connsiteY26" fmla="*/ 104775 h 759618"/>
                <a:gd name="connsiteX27" fmla="*/ 702468 w 800100"/>
                <a:gd name="connsiteY27" fmla="*/ 111918 h 759618"/>
                <a:gd name="connsiteX28" fmla="*/ 711993 w 800100"/>
                <a:gd name="connsiteY28" fmla="*/ 128587 h 759618"/>
                <a:gd name="connsiteX29" fmla="*/ 716756 w 800100"/>
                <a:gd name="connsiteY29" fmla="*/ 135731 h 759618"/>
                <a:gd name="connsiteX30" fmla="*/ 723900 w 800100"/>
                <a:gd name="connsiteY30" fmla="*/ 152400 h 759618"/>
                <a:gd name="connsiteX31" fmla="*/ 726281 w 800100"/>
                <a:gd name="connsiteY31" fmla="*/ 159543 h 759618"/>
                <a:gd name="connsiteX32" fmla="*/ 731043 w 800100"/>
                <a:gd name="connsiteY32" fmla="*/ 166687 h 759618"/>
                <a:gd name="connsiteX33" fmla="*/ 733425 w 800100"/>
                <a:gd name="connsiteY33" fmla="*/ 173831 h 759618"/>
                <a:gd name="connsiteX34" fmla="*/ 738187 w 800100"/>
                <a:gd name="connsiteY34" fmla="*/ 185737 h 759618"/>
                <a:gd name="connsiteX35" fmla="*/ 747712 w 800100"/>
                <a:gd name="connsiteY35" fmla="*/ 200025 h 759618"/>
                <a:gd name="connsiteX36" fmla="*/ 762000 w 800100"/>
                <a:gd name="connsiteY36" fmla="*/ 211931 h 759618"/>
                <a:gd name="connsiteX37" fmla="*/ 771525 w 800100"/>
                <a:gd name="connsiteY37" fmla="*/ 226218 h 759618"/>
                <a:gd name="connsiteX38" fmla="*/ 776287 w 800100"/>
                <a:gd name="connsiteY38" fmla="*/ 233362 h 759618"/>
                <a:gd name="connsiteX39" fmla="*/ 788193 w 800100"/>
                <a:gd name="connsiteY39" fmla="*/ 247650 h 759618"/>
                <a:gd name="connsiteX40" fmla="*/ 790575 w 800100"/>
                <a:gd name="connsiteY40" fmla="*/ 257175 h 759618"/>
                <a:gd name="connsiteX41" fmla="*/ 800100 w 800100"/>
                <a:gd name="connsiteY41" fmla="*/ 271462 h 759618"/>
                <a:gd name="connsiteX42" fmla="*/ 790575 w 800100"/>
                <a:gd name="connsiteY42" fmla="*/ 759618 h 759618"/>
                <a:gd name="connsiteX0" fmla="*/ 0 w 790751"/>
                <a:gd name="connsiteY0" fmla="*/ 2381 h 759618"/>
                <a:gd name="connsiteX1" fmla="*/ 116681 w 790751"/>
                <a:gd name="connsiteY1" fmla="*/ 4762 h 759618"/>
                <a:gd name="connsiteX2" fmla="*/ 140493 w 790751"/>
                <a:gd name="connsiteY2" fmla="*/ 9525 h 759618"/>
                <a:gd name="connsiteX3" fmla="*/ 169068 w 790751"/>
                <a:gd name="connsiteY3" fmla="*/ 11906 h 759618"/>
                <a:gd name="connsiteX4" fmla="*/ 307181 w 790751"/>
                <a:gd name="connsiteY4" fmla="*/ 7143 h 759618"/>
                <a:gd name="connsiteX5" fmla="*/ 316706 w 790751"/>
                <a:gd name="connsiteY5" fmla="*/ 4762 h 759618"/>
                <a:gd name="connsiteX6" fmla="*/ 357187 w 790751"/>
                <a:gd name="connsiteY6" fmla="*/ 2381 h 759618"/>
                <a:gd name="connsiteX7" fmla="*/ 383381 w 790751"/>
                <a:gd name="connsiteY7" fmla="*/ 0 h 759618"/>
                <a:gd name="connsiteX8" fmla="*/ 476250 w 790751"/>
                <a:gd name="connsiteY8" fmla="*/ 2381 h 759618"/>
                <a:gd name="connsiteX9" fmla="*/ 502443 w 790751"/>
                <a:gd name="connsiteY9" fmla="*/ 7143 h 759618"/>
                <a:gd name="connsiteX10" fmla="*/ 528637 w 790751"/>
                <a:gd name="connsiteY10" fmla="*/ 9525 h 759618"/>
                <a:gd name="connsiteX11" fmla="*/ 542925 w 790751"/>
                <a:gd name="connsiteY11" fmla="*/ 14287 h 759618"/>
                <a:gd name="connsiteX12" fmla="*/ 550068 w 790751"/>
                <a:gd name="connsiteY12" fmla="*/ 16668 h 759618"/>
                <a:gd name="connsiteX13" fmla="*/ 561975 w 790751"/>
                <a:gd name="connsiteY13" fmla="*/ 21431 h 759618"/>
                <a:gd name="connsiteX14" fmla="*/ 573881 w 790751"/>
                <a:gd name="connsiteY14" fmla="*/ 23812 h 759618"/>
                <a:gd name="connsiteX15" fmla="*/ 583406 w 790751"/>
                <a:gd name="connsiteY15" fmla="*/ 26193 h 759618"/>
                <a:gd name="connsiteX16" fmla="*/ 600075 w 790751"/>
                <a:gd name="connsiteY16" fmla="*/ 33337 h 759618"/>
                <a:gd name="connsiteX17" fmla="*/ 619125 w 790751"/>
                <a:gd name="connsiteY17" fmla="*/ 40481 h 759618"/>
                <a:gd name="connsiteX18" fmla="*/ 628650 w 790751"/>
                <a:gd name="connsiteY18" fmla="*/ 45243 h 759618"/>
                <a:gd name="connsiteX19" fmla="*/ 638175 w 790751"/>
                <a:gd name="connsiteY19" fmla="*/ 47625 h 759618"/>
                <a:gd name="connsiteX20" fmla="*/ 652462 w 790751"/>
                <a:gd name="connsiteY20" fmla="*/ 57150 h 759618"/>
                <a:gd name="connsiteX21" fmla="*/ 659606 w 790751"/>
                <a:gd name="connsiteY21" fmla="*/ 61912 h 759618"/>
                <a:gd name="connsiteX22" fmla="*/ 666750 w 790751"/>
                <a:gd name="connsiteY22" fmla="*/ 66675 h 759618"/>
                <a:gd name="connsiteX23" fmla="*/ 673893 w 790751"/>
                <a:gd name="connsiteY23" fmla="*/ 76200 h 759618"/>
                <a:gd name="connsiteX24" fmla="*/ 681037 w 790751"/>
                <a:gd name="connsiteY24" fmla="*/ 83343 h 759618"/>
                <a:gd name="connsiteX25" fmla="*/ 690562 w 790751"/>
                <a:gd name="connsiteY25" fmla="*/ 97631 h 759618"/>
                <a:gd name="connsiteX26" fmla="*/ 695325 w 790751"/>
                <a:gd name="connsiteY26" fmla="*/ 104775 h 759618"/>
                <a:gd name="connsiteX27" fmla="*/ 702468 w 790751"/>
                <a:gd name="connsiteY27" fmla="*/ 111918 h 759618"/>
                <a:gd name="connsiteX28" fmla="*/ 711993 w 790751"/>
                <a:gd name="connsiteY28" fmla="*/ 128587 h 759618"/>
                <a:gd name="connsiteX29" fmla="*/ 716756 w 790751"/>
                <a:gd name="connsiteY29" fmla="*/ 135731 h 759618"/>
                <a:gd name="connsiteX30" fmla="*/ 723900 w 790751"/>
                <a:gd name="connsiteY30" fmla="*/ 152400 h 759618"/>
                <a:gd name="connsiteX31" fmla="*/ 726281 w 790751"/>
                <a:gd name="connsiteY31" fmla="*/ 159543 h 759618"/>
                <a:gd name="connsiteX32" fmla="*/ 731043 w 790751"/>
                <a:gd name="connsiteY32" fmla="*/ 166687 h 759618"/>
                <a:gd name="connsiteX33" fmla="*/ 733425 w 790751"/>
                <a:gd name="connsiteY33" fmla="*/ 173831 h 759618"/>
                <a:gd name="connsiteX34" fmla="*/ 738187 w 790751"/>
                <a:gd name="connsiteY34" fmla="*/ 185737 h 759618"/>
                <a:gd name="connsiteX35" fmla="*/ 747712 w 790751"/>
                <a:gd name="connsiteY35" fmla="*/ 200025 h 759618"/>
                <a:gd name="connsiteX36" fmla="*/ 762000 w 790751"/>
                <a:gd name="connsiteY36" fmla="*/ 211931 h 759618"/>
                <a:gd name="connsiteX37" fmla="*/ 771525 w 790751"/>
                <a:gd name="connsiteY37" fmla="*/ 226218 h 759618"/>
                <a:gd name="connsiteX38" fmla="*/ 776287 w 790751"/>
                <a:gd name="connsiteY38" fmla="*/ 233362 h 759618"/>
                <a:gd name="connsiteX39" fmla="*/ 788193 w 790751"/>
                <a:gd name="connsiteY39" fmla="*/ 247650 h 759618"/>
                <a:gd name="connsiteX40" fmla="*/ 790575 w 790751"/>
                <a:gd name="connsiteY40" fmla="*/ 257175 h 759618"/>
                <a:gd name="connsiteX41" fmla="*/ 790575 w 790751"/>
                <a:gd name="connsiteY4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88193 w 790575"/>
                <a:gd name="connsiteY39" fmla="*/ 247650 h 759618"/>
                <a:gd name="connsiteX40" fmla="*/ 790575 w 790575"/>
                <a:gd name="connsiteY4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76287 w 790575"/>
                <a:gd name="connsiteY38" fmla="*/ 233362 h 759618"/>
                <a:gd name="connsiteX39" fmla="*/ 790575 w 790575"/>
                <a:gd name="connsiteY3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71525 w 790575"/>
                <a:gd name="connsiteY37" fmla="*/ 226218 h 759618"/>
                <a:gd name="connsiteX38" fmla="*/ 790575 w 790575"/>
                <a:gd name="connsiteY3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62000 w 790575"/>
                <a:gd name="connsiteY36" fmla="*/ 211931 h 759618"/>
                <a:gd name="connsiteX37" fmla="*/ 790575 w 790575"/>
                <a:gd name="connsiteY3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47712 w 790575"/>
                <a:gd name="connsiteY35" fmla="*/ 200025 h 759618"/>
                <a:gd name="connsiteX36" fmla="*/ 790575 w 790575"/>
                <a:gd name="connsiteY3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38187 w 790575"/>
                <a:gd name="connsiteY34" fmla="*/ 185737 h 759618"/>
                <a:gd name="connsiteX35" fmla="*/ 790575 w 790575"/>
                <a:gd name="connsiteY3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33425 w 790575"/>
                <a:gd name="connsiteY33" fmla="*/ 173831 h 759618"/>
                <a:gd name="connsiteX34" fmla="*/ 790575 w 790575"/>
                <a:gd name="connsiteY3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31043 w 790575"/>
                <a:gd name="connsiteY32" fmla="*/ 166687 h 759618"/>
                <a:gd name="connsiteX33" fmla="*/ 790575 w 790575"/>
                <a:gd name="connsiteY3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26281 w 790575"/>
                <a:gd name="connsiteY31" fmla="*/ 159543 h 759618"/>
                <a:gd name="connsiteX32" fmla="*/ 790575 w 790575"/>
                <a:gd name="connsiteY3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23900 w 790575"/>
                <a:gd name="connsiteY30" fmla="*/ 152400 h 759618"/>
                <a:gd name="connsiteX31" fmla="*/ 790575 w 790575"/>
                <a:gd name="connsiteY31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16756 w 790575"/>
                <a:gd name="connsiteY29" fmla="*/ 135731 h 759618"/>
                <a:gd name="connsiteX30" fmla="*/ 790575 w 790575"/>
                <a:gd name="connsiteY30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11993 w 790575"/>
                <a:gd name="connsiteY28" fmla="*/ 128587 h 759618"/>
                <a:gd name="connsiteX29" fmla="*/ 790575 w 790575"/>
                <a:gd name="connsiteY29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02468 w 790575"/>
                <a:gd name="connsiteY27" fmla="*/ 111918 h 759618"/>
                <a:gd name="connsiteX28" fmla="*/ 790575 w 790575"/>
                <a:gd name="connsiteY28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695325 w 790575"/>
                <a:gd name="connsiteY26" fmla="*/ 104775 h 759618"/>
                <a:gd name="connsiteX27" fmla="*/ 790575 w 790575"/>
                <a:gd name="connsiteY27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690562 w 790575"/>
                <a:gd name="connsiteY25" fmla="*/ 97631 h 759618"/>
                <a:gd name="connsiteX26" fmla="*/ 790575 w 790575"/>
                <a:gd name="connsiteY26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681037 w 790575"/>
                <a:gd name="connsiteY24" fmla="*/ 83343 h 759618"/>
                <a:gd name="connsiteX25" fmla="*/ 790575 w 790575"/>
                <a:gd name="connsiteY25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673893 w 790575"/>
                <a:gd name="connsiteY23" fmla="*/ 76200 h 759618"/>
                <a:gd name="connsiteX24" fmla="*/ 790575 w 790575"/>
                <a:gd name="connsiteY24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666750 w 790575"/>
                <a:gd name="connsiteY22" fmla="*/ 66675 h 759618"/>
                <a:gd name="connsiteX23" fmla="*/ 790575 w 790575"/>
                <a:gd name="connsiteY23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659606 w 790575"/>
                <a:gd name="connsiteY21" fmla="*/ 61912 h 759618"/>
                <a:gd name="connsiteX22" fmla="*/ 790575 w 790575"/>
                <a:gd name="connsiteY22" fmla="*/ 759618 h 759618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628650 w 790575"/>
                <a:gd name="connsiteY18" fmla="*/ 45243 h 759618"/>
                <a:gd name="connsiteX19" fmla="*/ 638175 w 790575"/>
                <a:gd name="connsiteY19" fmla="*/ 47625 h 759618"/>
                <a:gd name="connsiteX20" fmla="*/ 652462 w 790575"/>
                <a:gd name="connsiteY20" fmla="*/ 57150 h 759618"/>
                <a:gd name="connsiteX21" fmla="*/ 790575 w 790575"/>
                <a:gd name="connsiteY21" fmla="*/ 759618 h 759618"/>
                <a:gd name="connsiteX0" fmla="*/ 0 w 790575"/>
                <a:gd name="connsiteY0" fmla="*/ 8037 h 765274"/>
                <a:gd name="connsiteX1" fmla="*/ 116681 w 790575"/>
                <a:gd name="connsiteY1" fmla="*/ 10418 h 765274"/>
                <a:gd name="connsiteX2" fmla="*/ 140493 w 790575"/>
                <a:gd name="connsiteY2" fmla="*/ 15181 h 765274"/>
                <a:gd name="connsiteX3" fmla="*/ 169068 w 790575"/>
                <a:gd name="connsiteY3" fmla="*/ 17562 h 765274"/>
                <a:gd name="connsiteX4" fmla="*/ 307181 w 790575"/>
                <a:gd name="connsiteY4" fmla="*/ 12799 h 765274"/>
                <a:gd name="connsiteX5" fmla="*/ 316706 w 790575"/>
                <a:gd name="connsiteY5" fmla="*/ 10418 h 765274"/>
                <a:gd name="connsiteX6" fmla="*/ 357187 w 790575"/>
                <a:gd name="connsiteY6" fmla="*/ 8037 h 765274"/>
                <a:gd name="connsiteX7" fmla="*/ 383381 w 790575"/>
                <a:gd name="connsiteY7" fmla="*/ 5656 h 765274"/>
                <a:gd name="connsiteX8" fmla="*/ 476250 w 790575"/>
                <a:gd name="connsiteY8" fmla="*/ 8037 h 765274"/>
                <a:gd name="connsiteX9" fmla="*/ 502443 w 790575"/>
                <a:gd name="connsiteY9" fmla="*/ 12799 h 765274"/>
                <a:gd name="connsiteX10" fmla="*/ 528637 w 790575"/>
                <a:gd name="connsiteY10" fmla="*/ 15181 h 765274"/>
                <a:gd name="connsiteX11" fmla="*/ 542925 w 790575"/>
                <a:gd name="connsiteY11" fmla="*/ 19943 h 765274"/>
                <a:gd name="connsiteX12" fmla="*/ 550068 w 790575"/>
                <a:gd name="connsiteY12" fmla="*/ 22324 h 765274"/>
                <a:gd name="connsiteX13" fmla="*/ 561975 w 790575"/>
                <a:gd name="connsiteY13" fmla="*/ 27087 h 765274"/>
                <a:gd name="connsiteX14" fmla="*/ 573881 w 790575"/>
                <a:gd name="connsiteY14" fmla="*/ 29468 h 765274"/>
                <a:gd name="connsiteX15" fmla="*/ 583406 w 790575"/>
                <a:gd name="connsiteY15" fmla="*/ 31849 h 765274"/>
                <a:gd name="connsiteX16" fmla="*/ 600075 w 790575"/>
                <a:gd name="connsiteY16" fmla="*/ 38993 h 765274"/>
                <a:gd name="connsiteX17" fmla="*/ 619125 w 790575"/>
                <a:gd name="connsiteY17" fmla="*/ 46137 h 765274"/>
                <a:gd name="connsiteX18" fmla="*/ 628650 w 790575"/>
                <a:gd name="connsiteY18" fmla="*/ 50899 h 765274"/>
                <a:gd name="connsiteX19" fmla="*/ 638175 w 790575"/>
                <a:gd name="connsiteY19" fmla="*/ 53281 h 765274"/>
                <a:gd name="connsiteX20" fmla="*/ 790575 w 790575"/>
                <a:gd name="connsiteY20" fmla="*/ 765274 h 765274"/>
                <a:gd name="connsiteX0" fmla="*/ 0 w 790575"/>
                <a:gd name="connsiteY0" fmla="*/ 11305 h 768542"/>
                <a:gd name="connsiteX1" fmla="*/ 116681 w 790575"/>
                <a:gd name="connsiteY1" fmla="*/ 13686 h 768542"/>
                <a:gd name="connsiteX2" fmla="*/ 140493 w 790575"/>
                <a:gd name="connsiteY2" fmla="*/ 18449 h 768542"/>
                <a:gd name="connsiteX3" fmla="*/ 169068 w 790575"/>
                <a:gd name="connsiteY3" fmla="*/ 20830 h 768542"/>
                <a:gd name="connsiteX4" fmla="*/ 307181 w 790575"/>
                <a:gd name="connsiteY4" fmla="*/ 16067 h 768542"/>
                <a:gd name="connsiteX5" fmla="*/ 316706 w 790575"/>
                <a:gd name="connsiteY5" fmla="*/ 13686 h 768542"/>
                <a:gd name="connsiteX6" fmla="*/ 357187 w 790575"/>
                <a:gd name="connsiteY6" fmla="*/ 11305 h 768542"/>
                <a:gd name="connsiteX7" fmla="*/ 383381 w 790575"/>
                <a:gd name="connsiteY7" fmla="*/ 8924 h 768542"/>
                <a:gd name="connsiteX8" fmla="*/ 476250 w 790575"/>
                <a:gd name="connsiteY8" fmla="*/ 11305 h 768542"/>
                <a:gd name="connsiteX9" fmla="*/ 502443 w 790575"/>
                <a:gd name="connsiteY9" fmla="*/ 16067 h 768542"/>
                <a:gd name="connsiteX10" fmla="*/ 528637 w 790575"/>
                <a:gd name="connsiteY10" fmla="*/ 18449 h 768542"/>
                <a:gd name="connsiteX11" fmla="*/ 542925 w 790575"/>
                <a:gd name="connsiteY11" fmla="*/ 23211 h 768542"/>
                <a:gd name="connsiteX12" fmla="*/ 550068 w 790575"/>
                <a:gd name="connsiteY12" fmla="*/ 25592 h 768542"/>
                <a:gd name="connsiteX13" fmla="*/ 561975 w 790575"/>
                <a:gd name="connsiteY13" fmla="*/ 30355 h 768542"/>
                <a:gd name="connsiteX14" fmla="*/ 573881 w 790575"/>
                <a:gd name="connsiteY14" fmla="*/ 32736 h 768542"/>
                <a:gd name="connsiteX15" fmla="*/ 583406 w 790575"/>
                <a:gd name="connsiteY15" fmla="*/ 35117 h 768542"/>
                <a:gd name="connsiteX16" fmla="*/ 600075 w 790575"/>
                <a:gd name="connsiteY16" fmla="*/ 42261 h 768542"/>
                <a:gd name="connsiteX17" fmla="*/ 619125 w 790575"/>
                <a:gd name="connsiteY17" fmla="*/ 49405 h 768542"/>
                <a:gd name="connsiteX18" fmla="*/ 628650 w 790575"/>
                <a:gd name="connsiteY18" fmla="*/ 54167 h 768542"/>
                <a:gd name="connsiteX19" fmla="*/ 790575 w 790575"/>
                <a:gd name="connsiteY19" fmla="*/ 768542 h 768542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600075 w 790575"/>
                <a:gd name="connsiteY16" fmla="*/ 33337 h 759618"/>
                <a:gd name="connsiteX17" fmla="*/ 619125 w 790575"/>
                <a:gd name="connsiteY17" fmla="*/ 40481 h 759618"/>
                <a:gd name="connsiteX18" fmla="*/ 790575 w 790575"/>
                <a:gd name="connsiteY18" fmla="*/ 759618 h 759618"/>
                <a:gd name="connsiteX0" fmla="*/ 0 w 790575"/>
                <a:gd name="connsiteY0" fmla="*/ 22570 h 779807"/>
                <a:gd name="connsiteX1" fmla="*/ 116681 w 790575"/>
                <a:gd name="connsiteY1" fmla="*/ 24951 h 779807"/>
                <a:gd name="connsiteX2" fmla="*/ 140493 w 790575"/>
                <a:gd name="connsiteY2" fmla="*/ 29714 h 779807"/>
                <a:gd name="connsiteX3" fmla="*/ 169068 w 790575"/>
                <a:gd name="connsiteY3" fmla="*/ 32095 h 779807"/>
                <a:gd name="connsiteX4" fmla="*/ 307181 w 790575"/>
                <a:gd name="connsiteY4" fmla="*/ 27332 h 779807"/>
                <a:gd name="connsiteX5" fmla="*/ 316706 w 790575"/>
                <a:gd name="connsiteY5" fmla="*/ 24951 h 779807"/>
                <a:gd name="connsiteX6" fmla="*/ 357187 w 790575"/>
                <a:gd name="connsiteY6" fmla="*/ 22570 h 779807"/>
                <a:gd name="connsiteX7" fmla="*/ 383381 w 790575"/>
                <a:gd name="connsiteY7" fmla="*/ 20189 h 779807"/>
                <a:gd name="connsiteX8" fmla="*/ 476250 w 790575"/>
                <a:gd name="connsiteY8" fmla="*/ 22570 h 779807"/>
                <a:gd name="connsiteX9" fmla="*/ 502443 w 790575"/>
                <a:gd name="connsiteY9" fmla="*/ 27332 h 779807"/>
                <a:gd name="connsiteX10" fmla="*/ 528637 w 790575"/>
                <a:gd name="connsiteY10" fmla="*/ 29714 h 779807"/>
                <a:gd name="connsiteX11" fmla="*/ 542925 w 790575"/>
                <a:gd name="connsiteY11" fmla="*/ 34476 h 779807"/>
                <a:gd name="connsiteX12" fmla="*/ 550068 w 790575"/>
                <a:gd name="connsiteY12" fmla="*/ 36857 h 779807"/>
                <a:gd name="connsiteX13" fmla="*/ 561975 w 790575"/>
                <a:gd name="connsiteY13" fmla="*/ 41620 h 779807"/>
                <a:gd name="connsiteX14" fmla="*/ 573881 w 790575"/>
                <a:gd name="connsiteY14" fmla="*/ 44001 h 779807"/>
                <a:gd name="connsiteX15" fmla="*/ 583406 w 790575"/>
                <a:gd name="connsiteY15" fmla="*/ 46382 h 779807"/>
                <a:gd name="connsiteX16" fmla="*/ 600075 w 790575"/>
                <a:gd name="connsiteY16" fmla="*/ 53526 h 779807"/>
                <a:gd name="connsiteX17" fmla="*/ 790575 w 790575"/>
                <a:gd name="connsiteY17" fmla="*/ 779807 h 779807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542925 w 790575"/>
                <a:gd name="connsiteY11" fmla="*/ 14287 h 759618"/>
                <a:gd name="connsiteX12" fmla="*/ 550068 w 790575"/>
                <a:gd name="connsiteY12" fmla="*/ 16668 h 759618"/>
                <a:gd name="connsiteX13" fmla="*/ 561975 w 790575"/>
                <a:gd name="connsiteY13" fmla="*/ 21431 h 759618"/>
                <a:gd name="connsiteX14" fmla="*/ 573881 w 790575"/>
                <a:gd name="connsiteY14" fmla="*/ 23812 h 759618"/>
                <a:gd name="connsiteX15" fmla="*/ 583406 w 790575"/>
                <a:gd name="connsiteY15" fmla="*/ 26193 h 759618"/>
                <a:gd name="connsiteX16" fmla="*/ 790575 w 790575"/>
                <a:gd name="connsiteY16" fmla="*/ 759618 h 759618"/>
                <a:gd name="connsiteX0" fmla="*/ 0 w 790575"/>
                <a:gd name="connsiteY0" fmla="*/ 33611 h 790848"/>
                <a:gd name="connsiteX1" fmla="*/ 116681 w 790575"/>
                <a:gd name="connsiteY1" fmla="*/ 35992 h 790848"/>
                <a:gd name="connsiteX2" fmla="*/ 140493 w 790575"/>
                <a:gd name="connsiteY2" fmla="*/ 40755 h 790848"/>
                <a:gd name="connsiteX3" fmla="*/ 169068 w 790575"/>
                <a:gd name="connsiteY3" fmla="*/ 43136 h 790848"/>
                <a:gd name="connsiteX4" fmla="*/ 307181 w 790575"/>
                <a:gd name="connsiteY4" fmla="*/ 38373 h 790848"/>
                <a:gd name="connsiteX5" fmla="*/ 316706 w 790575"/>
                <a:gd name="connsiteY5" fmla="*/ 35992 h 790848"/>
                <a:gd name="connsiteX6" fmla="*/ 357187 w 790575"/>
                <a:gd name="connsiteY6" fmla="*/ 33611 h 790848"/>
                <a:gd name="connsiteX7" fmla="*/ 383381 w 790575"/>
                <a:gd name="connsiteY7" fmla="*/ 31230 h 790848"/>
                <a:gd name="connsiteX8" fmla="*/ 476250 w 790575"/>
                <a:gd name="connsiteY8" fmla="*/ 33611 h 790848"/>
                <a:gd name="connsiteX9" fmla="*/ 502443 w 790575"/>
                <a:gd name="connsiteY9" fmla="*/ 38373 h 790848"/>
                <a:gd name="connsiteX10" fmla="*/ 528637 w 790575"/>
                <a:gd name="connsiteY10" fmla="*/ 40755 h 790848"/>
                <a:gd name="connsiteX11" fmla="*/ 542925 w 790575"/>
                <a:gd name="connsiteY11" fmla="*/ 45517 h 790848"/>
                <a:gd name="connsiteX12" fmla="*/ 550068 w 790575"/>
                <a:gd name="connsiteY12" fmla="*/ 47898 h 790848"/>
                <a:gd name="connsiteX13" fmla="*/ 561975 w 790575"/>
                <a:gd name="connsiteY13" fmla="*/ 52661 h 790848"/>
                <a:gd name="connsiteX14" fmla="*/ 573881 w 790575"/>
                <a:gd name="connsiteY14" fmla="*/ 55042 h 790848"/>
                <a:gd name="connsiteX15" fmla="*/ 790575 w 790575"/>
                <a:gd name="connsiteY15" fmla="*/ 790848 h 790848"/>
                <a:gd name="connsiteX0" fmla="*/ 0 w 790575"/>
                <a:gd name="connsiteY0" fmla="*/ 36880 h 794117"/>
                <a:gd name="connsiteX1" fmla="*/ 116681 w 790575"/>
                <a:gd name="connsiteY1" fmla="*/ 39261 h 794117"/>
                <a:gd name="connsiteX2" fmla="*/ 140493 w 790575"/>
                <a:gd name="connsiteY2" fmla="*/ 44024 h 794117"/>
                <a:gd name="connsiteX3" fmla="*/ 169068 w 790575"/>
                <a:gd name="connsiteY3" fmla="*/ 46405 h 794117"/>
                <a:gd name="connsiteX4" fmla="*/ 307181 w 790575"/>
                <a:gd name="connsiteY4" fmla="*/ 41642 h 794117"/>
                <a:gd name="connsiteX5" fmla="*/ 316706 w 790575"/>
                <a:gd name="connsiteY5" fmla="*/ 39261 h 794117"/>
                <a:gd name="connsiteX6" fmla="*/ 357187 w 790575"/>
                <a:gd name="connsiteY6" fmla="*/ 36880 h 794117"/>
                <a:gd name="connsiteX7" fmla="*/ 383381 w 790575"/>
                <a:gd name="connsiteY7" fmla="*/ 34499 h 794117"/>
                <a:gd name="connsiteX8" fmla="*/ 476250 w 790575"/>
                <a:gd name="connsiteY8" fmla="*/ 36880 h 794117"/>
                <a:gd name="connsiteX9" fmla="*/ 502443 w 790575"/>
                <a:gd name="connsiteY9" fmla="*/ 41642 h 794117"/>
                <a:gd name="connsiteX10" fmla="*/ 528637 w 790575"/>
                <a:gd name="connsiteY10" fmla="*/ 44024 h 794117"/>
                <a:gd name="connsiteX11" fmla="*/ 542925 w 790575"/>
                <a:gd name="connsiteY11" fmla="*/ 48786 h 794117"/>
                <a:gd name="connsiteX12" fmla="*/ 550068 w 790575"/>
                <a:gd name="connsiteY12" fmla="*/ 51167 h 794117"/>
                <a:gd name="connsiteX13" fmla="*/ 561975 w 790575"/>
                <a:gd name="connsiteY13" fmla="*/ 55930 h 794117"/>
                <a:gd name="connsiteX14" fmla="*/ 790575 w 790575"/>
                <a:gd name="connsiteY14" fmla="*/ 794117 h 794117"/>
                <a:gd name="connsiteX0" fmla="*/ 0 w 790575"/>
                <a:gd name="connsiteY0" fmla="*/ 41367 h 798604"/>
                <a:gd name="connsiteX1" fmla="*/ 116681 w 790575"/>
                <a:gd name="connsiteY1" fmla="*/ 43748 h 798604"/>
                <a:gd name="connsiteX2" fmla="*/ 140493 w 790575"/>
                <a:gd name="connsiteY2" fmla="*/ 48511 h 798604"/>
                <a:gd name="connsiteX3" fmla="*/ 169068 w 790575"/>
                <a:gd name="connsiteY3" fmla="*/ 50892 h 798604"/>
                <a:gd name="connsiteX4" fmla="*/ 307181 w 790575"/>
                <a:gd name="connsiteY4" fmla="*/ 46129 h 798604"/>
                <a:gd name="connsiteX5" fmla="*/ 316706 w 790575"/>
                <a:gd name="connsiteY5" fmla="*/ 43748 h 798604"/>
                <a:gd name="connsiteX6" fmla="*/ 357187 w 790575"/>
                <a:gd name="connsiteY6" fmla="*/ 41367 h 798604"/>
                <a:gd name="connsiteX7" fmla="*/ 383381 w 790575"/>
                <a:gd name="connsiteY7" fmla="*/ 38986 h 798604"/>
                <a:gd name="connsiteX8" fmla="*/ 476250 w 790575"/>
                <a:gd name="connsiteY8" fmla="*/ 41367 h 798604"/>
                <a:gd name="connsiteX9" fmla="*/ 502443 w 790575"/>
                <a:gd name="connsiteY9" fmla="*/ 46129 h 798604"/>
                <a:gd name="connsiteX10" fmla="*/ 528637 w 790575"/>
                <a:gd name="connsiteY10" fmla="*/ 48511 h 798604"/>
                <a:gd name="connsiteX11" fmla="*/ 542925 w 790575"/>
                <a:gd name="connsiteY11" fmla="*/ 53273 h 798604"/>
                <a:gd name="connsiteX12" fmla="*/ 550068 w 790575"/>
                <a:gd name="connsiteY12" fmla="*/ 55654 h 798604"/>
                <a:gd name="connsiteX13" fmla="*/ 790575 w 790575"/>
                <a:gd name="connsiteY13" fmla="*/ 798604 h 798604"/>
                <a:gd name="connsiteX0" fmla="*/ 0 w 790575"/>
                <a:gd name="connsiteY0" fmla="*/ 44553 h 801790"/>
                <a:gd name="connsiteX1" fmla="*/ 116681 w 790575"/>
                <a:gd name="connsiteY1" fmla="*/ 46934 h 801790"/>
                <a:gd name="connsiteX2" fmla="*/ 140493 w 790575"/>
                <a:gd name="connsiteY2" fmla="*/ 51697 h 801790"/>
                <a:gd name="connsiteX3" fmla="*/ 169068 w 790575"/>
                <a:gd name="connsiteY3" fmla="*/ 54078 h 801790"/>
                <a:gd name="connsiteX4" fmla="*/ 307181 w 790575"/>
                <a:gd name="connsiteY4" fmla="*/ 49315 h 801790"/>
                <a:gd name="connsiteX5" fmla="*/ 316706 w 790575"/>
                <a:gd name="connsiteY5" fmla="*/ 46934 h 801790"/>
                <a:gd name="connsiteX6" fmla="*/ 357187 w 790575"/>
                <a:gd name="connsiteY6" fmla="*/ 44553 h 801790"/>
                <a:gd name="connsiteX7" fmla="*/ 383381 w 790575"/>
                <a:gd name="connsiteY7" fmla="*/ 42172 h 801790"/>
                <a:gd name="connsiteX8" fmla="*/ 476250 w 790575"/>
                <a:gd name="connsiteY8" fmla="*/ 44553 h 801790"/>
                <a:gd name="connsiteX9" fmla="*/ 502443 w 790575"/>
                <a:gd name="connsiteY9" fmla="*/ 49315 h 801790"/>
                <a:gd name="connsiteX10" fmla="*/ 528637 w 790575"/>
                <a:gd name="connsiteY10" fmla="*/ 51697 h 801790"/>
                <a:gd name="connsiteX11" fmla="*/ 542925 w 790575"/>
                <a:gd name="connsiteY11" fmla="*/ 56459 h 801790"/>
                <a:gd name="connsiteX12" fmla="*/ 790575 w 790575"/>
                <a:gd name="connsiteY12" fmla="*/ 801790 h 801790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476250 w 790575"/>
                <a:gd name="connsiteY8" fmla="*/ 2381 h 759618"/>
                <a:gd name="connsiteX9" fmla="*/ 502443 w 790575"/>
                <a:gd name="connsiteY9" fmla="*/ 7143 h 759618"/>
                <a:gd name="connsiteX10" fmla="*/ 528637 w 790575"/>
                <a:gd name="connsiteY10" fmla="*/ 9525 h 759618"/>
                <a:gd name="connsiteX11" fmla="*/ 790575 w 790575"/>
                <a:gd name="connsiteY11" fmla="*/ 759618 h 759618"/>
                <a:gd name="connsiteX0" fmla="*/ 0 w 790575"/>
                <a:gd name="connsiteY0" fmla="*/ 52498 h 809735"/>
                <a:gd name="connsiteX1" fmla="*/ 116681 w 790575"/>
                <a:gd name="connsiteY1" fmla="*/ 54879 h 809735"/>
                <a:gd name="connsiteX2" fmla="*/ 140493 w 790575"/>
                <a:gd name="connsiteY2" fmla="*/ 59642 h 809735"/>
                <a:gd name="connsiteX3" fmla="*/ 169068 w 790575"/>
                <a:gd name="connsiteY3" fmla="*/ 62023 h 809735"/>
                <a:gd name="connsiteX4" fmla="*/ 307181 w 790575"/>
                <a:gd name="connsiteY4" fmla="*/ 57260 h 809735"/>
                <a:gd name="connsiteX5" fmla="*/ 316706 w 790575"/>
                <a:gd name="connsiteY5" fmla="*/ 54879 h 809735"/>
                <a:gd name="connsiteX6" fmla="*/ 357187 w 790575"/>
                <a:gd name="connsiteY6" fmla="*/ 52498 h 809735"/>
                <a:gd name="connsiteX7" fmla="*/ 383381 w 790575"/>
                <a:gd name="connsiteY7" fmla="*/ 50117 h 809735"/>
                <a:gd name="connsiteX8" fmla="*/ 476250 w 790575"/>
                <a:gd name="connsiteY8" fmla="*/ 52498 h 809735"/>
                <a:gd name="connsiteX9" fmla="*/ 502443 w 790575"/>
                <a:gd name="connsiteY9" fmla="*/ 57260 h 809735"/>
                <a:gd name="connsiteX10" fmla="*/ 790575 w 790575"/>
                <a:gd name="connsiteY10" fmla="*/ 809735 h 809735"/>
                <a:gd name="connsiteX0" fmla="*/ 0 w 790575"/>
                <a:gd name="connsiteY0" fmla="*/ 56712 h 813949"/>
                <a:gd name="connsiteX1" fmla="*/ 116681 w 790575"/>
                <a:gd name="connsiteY1" fmla="*/ 59093 h 813949"/>
                <a:gd name="connsiteX2" fmla="*/ 140493 w 790575"/>
                <a:gd name="connsiteY2" fmla="*/ 63856 h 813949"/>
                <a:gd name="connsiteX3" fmla="*/ 169068 w 790575"/>
                <a:gd name="connsiteY3" fmla="*/ 66237 h 813949"/>
                <a:gd name="connsiteX4" fmla="*/ 307181 w 790575"/>
                <a:gd name="connsiteY4" fmla="*/ 61474 h 813949"/>
                <a:gd name="connsiteX5" fmla="*/ 316706 w 790575"/>
                <a:gd name="connsiteY5" fmla="*/ 59093 h 813949"/>
                <a:gd name="connsiteX6" fmla="*/ 357187 w 790575"/>
                <a:gd name="connsiteY6" fmla="*/ 56712 h 813949"/>
                <a:gd name="connsiteX7" fmla="*/ 383381 w 790575"/>
                <a:gd name="connsiteY7" fmla="*/ 54331 h 813949"/>
                <a:gd name="connsiteX8" fmla="*/ 476250 w 790575"/>
                <a:gd name="connsiteY8" fmla="*/ 56712 h 813949"/>
                <a:gd name="connsiteX9" fmla="*/ 790575 w 790575"/>
                <a:gd name="connsiteY9" fmla="*/ 813949 h 813949"/>
                <a:gd name="connsiteX0" fmla="*/ 0 w 790575"/>
                <a:gd name="connsiteY0" fmla="*/ 2381 h 759618"/>
                <a:gd name="connsiteX1" fmla="*/ 116681 w 790575"/>
                <a:gd name="connsiteY1" fmla="*/ 4762 h 759618"/>
                <a:gd name="connsiteX2" fmla="*/ 140493 w 790575"/>
                <a:gd name="connsiteY2" fmla="*/ 9525 h 759618"/>
                <a:gd name="connsiteX3" fmla="*/ 169068 w 790575"/>
                <a:gd name="connsiteY3" fmla="*/ 11906 h 759618"/>
                <a:gd name="connsiteX4" fmla="*/ 307181 w 790575"/>
                <a:gd name="connsiteY4" fmla="*/ 7143 h 759618"/>
                <a:gd name="connsiteX5" fmla="*/ 316706 w 790575"/>
                <a:gd name="connsiteY5" fmla="*/ 4762 h 759618"/>
                <a:gd name="connsiteX6" fmla="*/ 357187 w 790575"/>
                <a:gd name="connsiteY6" fmla="*/ 2381 h 759618"/>
                <a:gd name="connsiteX7" fmla="*/ 383381 w 790575"/>
                <a:gd name="connsiteY7" fmla="*/ 0 h 759618"/>
                <a:gd name="connsiteX8" fmla="*/ 790575 w 790575"/>
                <a:gd name="connsiteY8" fmla="*/ 759618 h 759618"/>
                <a:gd name="connsiteX0" fmla="*/ 0 w 790575"/>
                <a:gd name="connsiteY0" fmla="*/ 55584 h 812821"/>
                <a:gd name="connsiteX1" fmla="*/ 116681 w 790575"/>
                <a:gd name="connsiteY1" fmla="*/ 57965 h 812821"/>
                <a:gd name="connsiteX2" fmla="*/ 140493 w 790575"/>
                <a:gd name="connsiteY2" fmla="*/ 62728 h 812821"/>
                <a:gd name="connsiteX3" fmla="*/ 169068 w 790575"/>
                <a:gd name="connsiteY3" fmla="*/ 65109 h 812821"/>
                <a:gd name="connsiteX4" fmla="*/ 307181 w 790575"/>
                <a:gd name="connsiteY4" fmla="*/ 60346 h 812821"/>
                <a:gd name="connsiteX5" fmla="*/ 316706 w 790575"/>
                <a:gd name="connsiteY5" fmla="*/ 57965 h 812821"/>
                <a:gd name="connsiteX6" fmla="*/ 357187 w 790575"/>
                <a:gd name="connsiteY6" fmla="*/ 55584 h 812821"/>
                <a:gd name="connsiteX7" fmla="*/ 790575 w 790575"/>
                <a:gd name="connsiteY7" fmla="*/ 812821 h 812821"/>
                <a:gd name="connsiteX0" fmla="*/ 0 w 790575"/>
                <a:gd name="connsiteY0" fmla="*/ 52812 h 810049"/>
                <a:gd name="connsiteX1" fmla="*/ 116681 w 790575"/>
                <a:gd name="connsiteY1" fmla="*/ 55193 h 810049"/>
                <a:gd name="connsiteX2" fmla="*/ 140493 w 790575"/>
                <a:gd name="connsiteY2" fmla="*/ 59956 h 810049"/>
                <a:gd name="connsiteX3" fmla="*/ 169068 w 790575"/>
                <a:gd name="connsiteY3" fmla="*/ 62337 h 810049"/>
                <a:gd name="connsiteX4" fmla="*/ 307181 w 790575"/>
                <a:gd name="connsiteY4" fmla="*/ 57574 h 810049"/>
                <a:gd name="connsiteX5" fmla="*/ 316706 w 790575"/>
                <a:gd name="connsiteY5" fmla="*/ 55193 h 810049"/>
                <a:gd name="connsiteX6" fmla="*/ 790575 w 790575"/>
                <a:gd name="connsiteY6" fmla="*/ 810049 h 810049"/>
                <a:gd name="connsiteX0" fmla="*/ 0 w 790575"/>
                <a:gd name="connsiteY0" fmla="*/ 49528 h 806765"/>
                <a:gd name="connsiteX1" fmla="*/ 116681 w 790575"/>
                <a:gd name="connsiteY1" fmla="*/ 51909 h 806765"/>
                <a:gd name="connsiteX2" fmla="*/ 140493 w 790575"/>
                <a:gd name="connsiteY2" fmla="*/ 56672 h 806765"/>
                <a:gd name="connsiteX3" fmla="*/ 169068 w 790575"/>
                <a:gd name="connsiteY3" fmla="*/ 59053 h 806765"/>
                <a:gd name="connsiteX4" fmla="*/ 307181 w 790575"/>
                <a:gd name="connsiteY4" fmla="*/ 54290 h 806765"/>
                <a:gd name="connsiteX5" fmla="*/ 790575 w 790575"/>
                <a:gd name="connsiteY5" fmla="*/ 806765 h 806765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169068 w 790575"/>
                <a:gd name="connsiteY3" fmla="*/ 9525 h 757237"/>
                <a:gd name="connsiteX4" fmla="*/ 790575 w 790575"/>
                <a:gd name="connsiteY4" fmla="*/ 757237 h 757237"/>
                <a:gd name="connsiteX0" fmla="*/ 0 w 790575"/>
                <a:gd name="connsiteY0" fmla="*/ 0 h 757237"/>
                <a:gd name="connsiteX1" fmla="*/ 116681 w 790575"/>
                <a:gd name="connsiteY1" fmla="*/ 2381 h 757237"/>
                <a:gd name="connsiteX2" fmla="*/ 140493 w 790575"/>
                <a:gd name="connsiteY2" fmla="*/ 7144 h 757237"/>
                <a:gd name="connsiteX3" fmla="*/ 790575 w 790575"/>
                <a:gd name="connsiteY3" fmla="*/ 757237 h 757237"/>
                <a:gd name="connsiteX0" fmla="*/ 0 w 790575"/>
                <a:gd name="connsiteY0" fmla="*/ 54155 h 811392"/>
                <a:gd name="connsiteX1" fmla="*/ 116681 w 790575"/>
                <a:gd name="connsiteY1" fmla="*/ 56536 h 811392"/>
                <a:gd name="connsiteX2" fmla="*/ 790575 w 790575"/>
                <a:gd name="connsiteY2" fmla="*/ 811392 h 811392"/>
                <a:gd name="connsiteX0" fmla="*/ 0 w 790575"/>
                <a:gd name="connsiteY0" fmla="*/ 0 h 757237"/>
                <a:gd name="connsiteX1" fmla="*/ 790575 w 790575"/>
                <a:gd name="connsiteY1" fmla="*/ 757237 h 757237"/>
                <a:gd name="connsiteX0" fmla="*/ 0 w 790575"/>
                <a:gd name="connsiteY0" fmla="*/ 0 h 757237"/>
                <a:gd name="connsiteX1" fmla="*/ 166690 w 790575"/>
                <a:gd name="connsiteY1" fmla="*/ 159546 h 757237"/>
                <a:gd name="connsiteX2" fmla="*/ 790575 w 790575"/>
                <a:gd name="connsiteY2" fmla="*/ 757237 h 757237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790575 w 790575"/>
                <a:gd name="connsiteY2" fmla="*/ 759616 h 759616"/>
                <a:gd name="connsiteX0" fmla="*/ 0 w 790575"/>
                <a:gd name="connsiteY0" fmla="*/ 2379 h 759616"/>
                <a:gd name="connsiteX1" fmla="*/ 378621 w 790575"/>
                <a:gd name="connsiteY1" fmla="*/ 0 h 759616"/>
                <a:gd name="connsiteX2" fmla="*/ 566740 w 790575"/>
                <a:gd name="connsiteY2" fmla="*/ 354806 h 759616"/>
                <a:gd name="connsiteX3" fmla="*/ 790575 w 790575"/>
                <a:gd name="connsiteY3" fmla="*/ 759616 h 759616"/>
                <a:gd name="connsiteX0" fmla="*/ 0 w 800103"/>
                <a:gd name="connsiteY0" fmla="*/ 2379 h 759616"/>
                <a:gd name="connsiteX1" fmla="*/ 378621 w 800103"/>
                <a:gd name="connsiteY1" fmla="*/ 0 h 759616"/>
                <a:gd name="connsiteX2" fmla="*/ 800103 w 800103"/>
                <a:gd name="connsiteY2" fmla="*/ 347662 h 759616"/>
                <a:gd name="connsiteX3" fmla="*/ 790575 w 800103"/>
                <a:gd name="connsiteY3" fmla="*/ 759616 h 759616"/>
                <a:gd name="connsiteX0" fmla="*/ 0 w 800103"/>
                <a:gd name="connsiteY0" fmla="*/ 2379 h 761997"/>
                <a:gd name="connsiteX1" fmla="*/ 378621 w 800103"/>
                <a:gd name="connsiteY1" fmla="*/ 0 h 761997"/>
                <a:gd name="connsiteX2" fmla="*/ 800103 w 800103"/>
                <a:gd name="connsiteY2" fmla="*/ 347662 h 761997"/>
                <a:gd name="connsiteX3" fmla="*/ 797719 w 800103"/>
                <a:gd name="connsiteY3" fmla="*/ 761997 h 761997"/>
                <a:gd name="connsiteX0" fmla="*/ 0 w 800103"/>
                <a:gd name="connsiteY0" fmla="*/ 2410 h 762028"/>
                <a:gd name="connsiteX1" fmla="*/ 378621 w 800103"/>
                <a:gd name="connsiteY1" fmla="*/ 31 h 762028"/>
                <a:gd name="connsiteX2" fmla="*/ 800103 w 800103"/>
                <a:gd name="connsiteY2" fmla="*/ 347693 h 762028"/>
                <a:gd name="connsiteX3" fmla="*/ 797719 w 800103"/>
                <a:gd name="connsiteY3" fmla="*/ 762028 h 762028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378621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454 h 762072"/>
                <a:gd name="connsiteX1" fmla="*/ 404814 w 800103"/>
                <a:gd name="connsiteY1" fmla="*/ 75 h 762072"/>
                <a:gd name="connsiteX2" fmla="*/ 800103 w 800103"/>
                <a:gd name="connsiteY2" fmla="*/ 347737 h 762072"/>
                <a:gd name="connsiteX3" fmla="*/ 797719 w 800103"/>
                <a:gd name="connsiteY3" fmla="*/ 762072 h 762072"/>
                <a:gd name="connsiteX0" fmla="*/ 0 w 800103"/>
                <a:gd name="connsiteY0" fmla="*/ 2808 h 762426"/>
                <a:gd name="connsiteX1" fmla="*/ 404814 w 800103"/>
                <a:gd name="connsiteY1" fmla="*/ 429 h 762426"/>
                <a:gd name="connsiteX2" fmla="*/ 800103 w 800103"/>
                <a:gd name="connsiteY2" fmla="*/ 348091 h 762426"/>
                <a:gd name="connsiteX3" fmla="*/ 797719 w 800103"/>
                <a:gd name="connsiteY3" fmla="*/ 762426 h 762426"/>
                <a:gd name="connsiteX0" fmla="*/ 0 w 800103"/>
                <a:gd name="connsiteY0" fmla="*/ 2384 h 762002"/>
                <a:gd name="connsiteX1" fmla="*/ 404814 w 800103"/>
                <a:gd name="connsiteY1" fmla="*/ 5 h 762002"/>
                <a:gd name="connsiteX2" fmla="*/ 800103 w 800103"/>
                <a:gd name="connsiteY2" fmla="*/ 347667 h 762002"/>
                <a:gd name="connsiteX3" fmla="*/ 797719 w 800103"/>
                <a:gd name="connsiteY3" fmla="*/ 762002 h 76200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0103"/>
                <a:gd name="connsiteY0" fmla="*/ 4764 h 764382"/>
                <a:gd name="connsiteX1" fmla="*/ 407195 w 800103"/>
                <a:gd name="connsiteY1" fmla="*/ 4 h 764382"/>
                <a:gd name="connsiteX2" fmla="*/ 800103 w 800103"/>
                <a:gd name="connsiteY2" fmla="*/ 350047 h 764382"/>
                <a:gd name="connsiteX3" fmla="*/ 797719 w 800103"/>
                <a:gd name="connsiteY3" fmla="*/ 764382 h 764382"/>
                <a:gd name="connsiteX0" fmla="*/ 0 w 802485"/>
                <a:gd name="connsiteY0" fmla="*/ 2383 h 764382"/>
                <a:gd name="connsiteX1" fmla="*/ 409577 w 802485"/>
                <a:gd name="connsiteY1" fmla="*/ 4 h 764382"/>
                <a:gd name="connsiteX2" fmla="*/ 802485 w 802485"/>
                <a:gd name="connsiteY2" fmla="*/ 350047 h 764382"/>
                <a:gd name="connsiteX3" fmla="*/ 800101 w 802485"/>
                <a:gd name="connsiteY3" fmla="*/ 764382 h 76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2485" h="764382">
                  <a:moveTo>
                    <a:pt x="0" y="2383"/>
                  </a:moveTo>
                  <a:lnTo>
                    <a:pt x="409577" y="4"/>
                  </a:lnTo>
                  <a:cubicBezTo>
                    <a:pt x="611983" y="-791"/>
                    <a:pt x="792960" y="98429"/>
                    <a:pt x="802485" y="350047"/>
                  </a:cubicBezTo>
                  <a:cubicBezTo>
                    <a:pt x="801690" y="488159"/>
                    <a:pt x="800896" y="626270"/>
                    <a:pt x="800101" y="764382"/>
                  </a:cubicBezTo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7">
              <a:extLst>
                <a:ext uri="{FF2B5EF4-FFF2-40B4-BE49-F238E27FC236}">
                  <a16:creationId xmlns:a16="http://schemas.microsoft.com/office/drawing/2014/main" id="{05B1DD93-B209-44CE-8AA9-0E96411EFC57}"/>
                </a:ext>
              </a:extLst>
            </p:cNvPr>
            <p:cNvSpPr/>
            <p:nvPr/>
          </p:nvSpPr>
          <p:spPr bwMode="auto">
            <a:xfrm>
              <a:off x="3713268" y="5569480"/>
              <a:ext cx="3369600" cy="612000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 7">
              <a:extLst>
                <a:ext uri="{FF2B5EF4-FFF2-40B4-BE49-F238E27FC236}">
                  <a16:creationId xmlns:a16="http://schemas.microsoft.com/office/drawing/2014/main" id="{7882D65A-4DE5-4D99-B242-FC895FD00568}"/>
                </a:ext>
              </a:extLst>
            </p:cNvPr>
            <p:cNvSpPr/>
            <p:nvPr/>
          </p:nvSpPr>
          <p:spPr bwMode="auto">
            <a:xfrm>
              <a:off x="736600" y="4756301"/>
              <a:ext cx="3481853" cy="6120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7">
              <a:extLst>
                <a:ext uri="{FF2B5EF4-FFF2-40B4-BE49-F238E27FC236}">
                  <a16:creationId xmlns:a16="http://schemas.microsoft.com/office/drawing/2014/main" id="{6C746752-A6AA-4A82-83A9-5980F0764D08}"/>
                </a:ext>
              </a:extLst>
            </p:cNvPr>
            <p:cNvSpPr/>
            <p:nvPr/>
          </p:nvSpPr>
          <p:spPr bwMode="auto">
            <a:xfrm>
              <a:off x="4397347" y="3930527"/>
              <a:ext cx="3369600" cy="6120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7">
              <a:extLst>
                <a:ext uri="{FF2B5EF4-FFF2-40B4-BE49-F238E27FC236}">
                  <a16:creationId xmlns:a16="http://schemas.microsoft.com/office/drawing/2014/main" id="{63166234-F987-428E-B653-B4606899E18B}"/>
                </a:ext>
              </a:extLst>
            </p:cNvPr>
            <p:cNvSpPr/>
            <p:nvPr/>
          </p:nvSpPr>
          <p:spPr bwMode="auto">
            <a:xfrm>
              <a:off x="1441343" y="3114277"/>
              <a:ext cx="3481853" cy="612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 7">
              <a:extLst>
                <a:ext uri="{FF2B5EF4-FFF2-40B4-BE49-F238E27FC236}">
                  <a16:creationId xmlns:a16="http://schemas.microsoft.com/office/drawing/2014/main" id="{C3432D98-9817-455B-9A8E-C3AD765E03A4}"/>
                </a:ext>
              </a:extLst>
            </p:cNvPr>
            <p:cNvSpPr/>
            <p:nvPr/>
          </p:nvSpPr>
          <p:spPr bwMode="auto">
            <a:xfrm>
              <a:off x="4925853" y="2294749"/>
              <a:ext cx="3369600" cy="6120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ectangle 7">
              <a:extLst>
                <a:ext uri="{FF2B5EF4-FFF2-40B4-BE49-F238E27FC236}">
                  <a16:creationId xmlns:a16="http://schemas.microsoft.com/office/drawing/2014/main" id="{0500541F-F4AB-4464-A863-5E2B4093A203}"/>
                </a:ext>
              </a:extLst>
            </p:cNvPr>
            <p:cNvSpPr/>
            <p:nvPr/>
          </p:nvSpPr>
          <p:spPr bwMode="auto">
            <a:xfrm>
              <a:off x="2244511" y="1494478"/>
              <a:ext cx="3481853" cy="612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Parallelogram 6">
              <a:extLst>
                <a:ext uri="{FF2B5EF4-FFF2-40B4-BE49-F238E27FC236}">
                  <a16:creationId xmlns:a16="http://schemas.microsoft.com/office/drawing/2014/main" id="{817CD581-D96C-410E-B7F4-E7E1FB7C2281}"/>
                </a:ext>
              </a:extLst>
            </p:cNvPr>
            <p:cNvSpPr/>
            <p:nvPr/>
          </p:nvSpPr>
          <p:spPr bwMode="auto">
            <a:xfrm>
              <a:off x="3092359" y="900694"/>
              <a:ext cx="3081600" cy="5760000"/>
            </a:xfrm>
            <a:prstGeom prst="parallelogram">
              <a:avLst>
                <a:gd name="adj" fmla="val 7781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3B35928-5243-48FF-8DC6-11BBE3EB238F}"/>
                </a:ext>
              </a:extLst>
            </p:cNvPr>
            <p:cNvSpPr/>
            <p:nvPr/>
          </p:nvSpPr>
          <p:spPr bwMode="auto">
            <a:xfrm>
              <a:off x="4909253" y="1290418"/>
              <a:ext cx="1177196" cy="716758"/>
            </a:xfrm>
            <a:custGeom>
              <a:avLst/>
              <a:gdLst>
                <a:gd name="connsiteX0" fmla="*/ 0 w 936968"/>
                <a:gd name="connsiteY0" fmla="*/ 0 h 604038"/>
                <a:gd name="connsiteX1" fmla="*/ 936968 w 936968"/>
                <a:gd name="connsiteY1" fmla="*/ 0 h 604038"/>
                <a:gd name="connsiteX2" fmla="*/ 936968 w 936968"/>
                <a:gd name="connsiteY2" fmla="*/ 604038 h 604038"/>
                <a:gd name="connsiteX3" fmla="*/ 0 w 936968"/>
                <a:gd name="connsiteY3" fmla="*/ 604038 h 604038"/>
                <a:gd name="connsiteX4" fmla="*/ 0 w 936968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0 w 1177474"/>
                <a:gd name="connsiteY3" fmla="*/ 601657 h 604038"/>
                <a:gd name="connsiteX4" fmla="*/ 240506 w 1177474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853624 w 1177474"/>
                <a:gd name="connsiteY3" fmla="*/ 604037 h 604038"/>
                <a:gd name="connsiteX4" fmla="*/ 0 w 1177474"/>
                <a:gd name="connsiteY4" fmla="*/ 601657 h 604038"/>
                <a:gd name="connsiteX5" fmla="*/ 240506 w 1177474"/>
                <a:gd name="connsiteY5" fmla="*/ 0 h 604038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104776 h 604839"/>
                <a:gd name="connsiteX4" fmla="*/ 1177474 w 1177474"/>
                <a:gd name="connsiteY4" fmla="*/ 604839 h 604839"/>
                <a:gd name="connsiteX5" fmla="*/ 853624 w 1177474"/>
                <a:gd name="connsiteY5" fmla="*/ 604838 h 604839"/>
                <a:gd name="connsiteX6" fmla="*/ 0 w 1177474"/>
                <a:gd name="connsiteY6" fmla="*/ 602458 h 604839"/>
                <a:gd name="connsiteX7" fmla="*/ 240506 w 1177474"/>
                <a:gd name="connsiteY7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104776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853624 w 1177474"/>
                <a:gd name="connsiteY3" fmla="*/ 604838 h 604838"/>
                <a:gd name="connsiteX4" fmla="*/ 0 w 1177474"/>
                <a:gd name="connsiteY4" fmla="*/ 602458 h 604838"/>
                <a:gd name="connsiteX5" fmla="*/ 240506 w 1177474"/>
                <a:gd name="connsiteY5" fmla="*/ 801 h 604838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917917 w 1177474"/>
                <a:gd name="connsiteY3" fmla="*/ 514351 h 604838"/>
                <a:gd name="connsiteX4" fmla="*/ 853624 w 1177474"/>
                <a:gd name="connsiteY4" fmla="*/ 604838 h 604838"/>
                <a:gd name="connsiteX5" fmla="*/ 0 w 1177474"/>
                <a:gd name="connsiteY5" fmla="*/ 602458 h 604838"/>
                <a:gd name="connsiteX6" fmla="*/ 240506 w 1177474"/>
                <a:gd name="connsiteY6" fmla="*/ 801 h 604838"/>
                <a:gd name="connsiteX0" fmla="*/ 240506 w 1177474"/>
                <a:gd name="connsiteY0" fmla="*/ 801 h 716758"/>
                <a:gd name="connsiteX1" fmla="*/ 1101274 w 1177474"/>
                <a:gd name="connsiteY1" fmla="*/ 0 h 716758"/>
                <a:gd name="connsiteX2" fmla="*/ 1177474 w 1177474"/>
                <a:gd name="connsiteY2" fmla="*/ 104776 h 716758"/>
                <a:gd name="connsiteX3" fmla="*/ 920299 w 1177474"/>
                <a:gd name="connsiteY3" fmla="*/ 716758 h 716758"/>
                <a:gd name="connsiteX4" fmla="*/ 853624 w 1177474"/>
                <a:gd name="connsiteY4" fmla="*/ 604838 h 716758"/>
                <a:gd name="connsiteX5" fmla="*/ 0 w 1177474"/>
                <a:gd name="connsiteY5" fmla="*/ 602458 h 716758"/>
                <a:gd name="connsiteX6" fmla="*/ 240506 w 1177474"/>
                <a:gd name="connsiteY6" fmla="*/ 801 h 716758"/>
                <a:gd name="connsiteX0" fmla="*/ 240506 w 1175093"/>
                <a:gd name="connsiteY0" fmla="*/ 801 h 716758"/>
                <a:gd name="connsiteX1" fmla="*/ 1101274 w 1175093"/>
                <a:gd name="connsiteY1" fmla="*/ 0 h 716758"/>
                <a:gd name="connsiteX2" fmla="*/ 1175093 w 1175093"/>
                <a:gd name="connsiteY2" fmla="*/ 104776 h 716758"/>
                <a:gd name="connsiteX3" fmla="*/ 920299 w 1175093"/>
                <a:gd name="connsiteY3" fmla="*/ 716758 h 716758"/>
                <a:gd name="connsiteX4" fmla="*/ 853624 w 1175093"/>
                <a:gd name="connsiteY4" fmla="*/ 604838 h 716758"/>
                <a:gd name="connsiteX5" fmla="*/ 0 w 1175093"/>
                <a:gd name="connsiteY5" fmla="*/ 602458 h 716758"/>
                <a:gd name="connsiteX6" fmla="*/ 240506 w 1175093"/>
                <a:gd name="connsiteY6" fmla="*/ 801 h 716758"/>
                <a:gd name="connsiteX0" fmla="*/ 240506 w 1175594"/>
                <a:gd name="connsiteY0" fmla="*/ 801 h 716758"/>
                <a:gd name="connsiteX1" fmla="*/ 1101274 w 1175594"/>
                <a:gd name="connsiteY1" fmla="*/ 0 h 716758"/>
                <a:gd name="connsiteX2" fmla="*/ 1175093 w 1175594"/>
                <a:gd name="connsiteY2" fmla="*/ 104776 h 716758"/>
                <a:gd name="connsiteX3" fmla="*/ 920299 w 1175594"/>
                <a:gd name="connsiteY3" fmla="*/ 716758 h 716758"/>
                <a:gd name="connsiteX4" fmla="*/ 853624 w 1175594"/>
                <a:gd name="connsiteY4" fmla="*/ 604838 h 716758"/>
                <a:gd name="connsiteX5" fmla="*/ 0 w 1175594"/>
                <a:gd name="connsiteY5" fmla="*/ 602458 h 716758"/>
                <a:gd name="connsiteX6" fmla="*/ 240506 w 1175594"/>
                <a:gd name="connsiteY6" fmla="*/ 801 h 716758"/>
                <a:gd name="connsiteX0" fmla="*/ 240506 w 1175950"/>
                <a:gd name="connsiteY0" fmla="*/ 801 h 716758"/>
                <a:gd name="connsiteX1" fmla="*/ 1101274 w 1175950"/>
                <a:gd name="connsiteY1" fmla="*/ 0 h 716758"/>
                <a:gd name="connsiteX2" fmla="*/ 1175093 w 1175950"/>
                <a:gd name="connsiteY2" fmla="*/ 104776 h 716758"/>
                <a:gd name="connsiteX3" fmla="*/ 920299 w 1175950"/>
                <a:gd name="connsiteY3" fmla="*/ 716758 h 716758"/>
                <a:gd name="connsiteX4" fmla="*/ 853624 w 1175950"/>
                <a:gd name="connsiteY4" fmla="*/ 604838 h 716758"/>
                <a:gd name="connsiteX5" fmla="*/ 0 w 1175950"/>
                <a:gd name="connsiteY5" fmla="*/ 602458 h 716758"/>
                <a:gd name="connsiteX6" fmla="*/ 240506 w 1175950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196" h="716758">
                  <a:moveTo>
                    <a:pt x="240506" y="801"/>
                  </a:moveTo>
                  <a:lnTo>
                    <a:pt x="1101274" y="0"/>
                  </a:lnTo>
                  <a:cubicBezTo>
                    <a:pt x="1152073" y="1587"/>
                    <a:pt x="1186207" y="62708"/>
                    <a:pt x="1175093" y="104776"/>
                  </a:cubicBezTo>
                  <a:lnTo>
                    <a:pt x="920299" y="716758"/>
                  </a:lnTo>
                  <a:cubicBezTo>
                    <a:pt x="926650" y="669925"/>
                    <a:pt x="902043" y="611188"/>
                    <a:pt x="839336" y="604838"/>
                  </a:cubicBezTo>
                  <a:lnTo>
                    <a:pt x="0" y="602458"/>
                  </a:lnTo>
                  <a:lnTo>
                    <a:pt x="240506" y="8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57A98C93-BE43-4AC5-BF5D-98C53638F78C}"/>
                </a:ext>
              </a:extLst>
            </p:cNvPr>
            <p:cNvSpPr/>
            <p:nvPr/>
          </p:nvSpPr>
          <p:spPr bwMode="auto">
            <a:xfrm>
              <a:off x="4223930" y="2925661"/>
              <a:ext cx="1177196" cy="716758"/>
            </a:xfrm>
            <a:custGeom>
              <a:avLst/>
              <a:gdLst>
                <a:gd name="connsiteX0" fmla="*/ 0 w 936968"/>
                <a:gd name="connsiteY0" fmla="*/ 0 h 604038"/>
                <a:gd name="connsiteX1" fmla="*/ 936968 w 936968"/>
                <a:gd name="connsiteY1" fmla="*/ 0 h 604038"/>
                <a:gd name="connsiteX2" fmla="*/ 936968 w 936968"/>
                <a:gd name="connsiteY2" fmla="*/ 604038 h 604038"/>
                <a:gd name="connsiteX3" fmla="*/ 0 w 936968"/>
                <a:gd name="connsiteY3" fmla="*/ 604038 h 604038"/>
                <a:gd name="connsiteX4" fmla="*/ 0 w 936968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0 w 1177474"/>
                <a:gd name="connsiteY3" fmla="*/ 601657 h 604038"/>
                <a:gd name="connsiteX4" fmla="*/ 240506 w 1177474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853624 w 1177474"/>
                <a:gd name="connsiteY3" fmla="*/ 604037 h 604038"/>
                <a:gd name="connsiteX4" fmla="*/ 0 w 1177474"/>
                <a:gd name="connsiteY4" fmla="*/ 601657 h 604038"/>
                <a:gd name="connsiteX5" fmla="*/ 240506 w 1177474"/>
                <a:gd name="connsiteY5" fmla="*/ 0 h 604038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104776 h 604839"/>
                <a:gd name="connsiteX4" fmla="*/ 1177474 w 1177474"/>
                <a:gd name="connsiteY4" fmla="*/ 604839 h 604839"/>
                <a:gd name="connsiteX5" fmla="*/ 853624 w 1177474"/>
                <a:gd name="connsiteY5" fmla="*/ 604838 h 604839"/>
                <a:gd name="connsiteX6" fmla="*/ 0 w 1177474"/>
                <a:gd name="connsiteY6" fmla="*/ 602458 h 604839"/>
                <a:gd name="connsiteX7" fmla="*/ 240506 w 1177474"/>
                <a:gd name="connsiteY7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104776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853624 w 1177474"/>
                <a:gd name="connsiteY3" fmla="*/ 604838 h 604838"/>
                <a:gd name="connsiteX4" fmla="*/ 0 w 1177474"/>
                <a:gd name="connsiteY4" fmla="*/ 602458 h 604838"/>
                <a:gd name="connsiteX5" fmla="*/ 240506 w 1177474"/>
                <a:gd name="connsiteY5" fmla="*/ 801 h 604838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917917 w 1177474"/>
                <a:gd name="connsiteY3" fmla="*/ 514351 h 604838"/>
                <a:gd name="connsiteX4" fmla="*/ 853624 w 1177474"/>
                <a:gd name="connsiteY4" fmla="*/ 604838 h 604838"/>
                <a:gd name="connsiteX5" fmla="*/ 0 w 1177474"/>
                <a:gd name="connsiteY5" fmla="*/ 602458 h 604838"/>
                <a:gd name="connsiteX6" fmla="*/ 240506 w 1177474"/>
                <a:gd name="connsiteY6" fmla="*/ 801 h 604838"/>
                <a:gd name="connsiteX0" fmla="*/ 240506 w 1177474"/>
                <a:gd name="connsiteY0" fmla="*/ 801 h 716758"/>
                <a:gd name="connsiteX1" fmla="*/ 1101274 w 1177474"/>
                <a:gd name="connsiteY1" fmla="*/ 0 h 716758"/>
                <a:gd name="connsiteX2" fmla="*/ 1177474 w 1177474"/>
                <a:gd name="connsiteY2" fmla="*/ 104776 h 716758"/>
                <a:gd name="connsiteX3" fmla="*/ 920299 w 1177474"/>
                <a:gd name="connsiteY3" fmla="*/ 716758 h 716758"/>
                <a:gd name="connsiteX4" fmla="*/ 853624 w 1177474"/>
                <a:gd name="connsiteY4" fmla="*/ 604838 h 716758"/>
                <a:gd name="connsiteX5" fmla="*/ 0 w 1177474"/>
                <a:gd name="connsiteY5" fmla="*/ 602458 h 716758"/>
                <a:gd name="connsiteX6" fmla="*/ 240506 w 1177474"/>
                <a:gd name="connsiteY6" fmla="*/ 801 h 716758"/>
                <a:gd name="connsiteX0" fmla="*/ 240506 w 1175093"/>
                <a:gd name="connsiteY0" fmla="*/ 801 h 716758"/>
                <a:gd name="connsiteX1" fmla="*/ 1101274 w 1175093"/>
                <a:gd name="connsiteY1" fmla="*/ 0 h 716758"/>
                <a:gd name="connsiteX2" fmla="*/ 1175093 w 1175093"/>
                <a:gd name="connsiteY2" fmla="*/ 104776 h 716758"/>
                <a:gd name="connsiteX3" fmla="*/ 920299 w 1175093"/>
                <a:gd name="connsiteY3" fmla="*/ 716758 h 716758"/>
                <a:gd name="connsiteX4" fmla="*/ 853624 w 1175093"/>
                <a:gd name="connsiteY4" fmla="*/ 604838 h 716758"/>
                <a:gd name="connsiteX5" fmla="*/ 0 w 1175093"/>
                <a:gd name="connsiteY5" fmla="*/ 602458 h 716758"/>
                <a:gd name="connsiteX6" fmla="*/ 240506 w 1175093"/>
                <a:gd name="connsiteY6" fmla="*/ 801 h 716758"/>
                <a:gd name="connsiteX0" fmla="*/ 240506 w 1175594"/>
                <a:gd name="connsiteY0" fmla="*/ 801 h 716758"/>
                <a:gd name="connsiteX1" fmla="*/ 1101274 w 1175594"/>
                <a:gd name="connsiteY1" fmla="*/ 0 h 716758"/>
                <a:gd name="connsiteX2" fmla="*/ 1175093 w 1175594"/>
                <a:gd name="connsiteY2" fmla="*/ 104776 h 716758"/>
                <a:gd name="connsiteX3" fmla="*/ 920299 w 1175594"/>
                <a:gd name="connsiteY3" fmla="*/ 716758 h 716758"/>
                <a:gd name="connsiteX4" fmla="*/ 853624 w 1175594"/>
                <a:gd name="connsiteY4" fmla="*/ 604838 h 716758"/>
                <a:gd name="connsiteX5" fmla="*/ 0 w 1175594"/>
                <a:gd name="connsiteY5" fmla="*/ 602458 h 716758"/>
                <a:gd name="connsiteX6" fmla="*/ 240506 w 1175594"/>
                <a:gd name="connsiteY6" fmla="*/ 801 h 716758"/>
                <a:gd name="connsiteX0" fmla="*/ 240506 w 1175950"/>
                <a:gd name="connsiteY0" fmla="*/ 801 h 716758"/>
                <a:gd name="connsiteX1" fmla="*/ 1101274 w 1175950"/>
                <a:gd name="connsiteY1" fmla="*/ 0 h 716758"/>
                <a:gd name="connsiteX2" fmla="*/ 1175093 w 1175950"/>
                <a:gd name="connsiteY2" fmla="*/ 104776 h 716758"/>
                <a:gd name="connsiteX3" fmla="*/ 920299 w 1175950"/>
                <a:gd name="connsiteY3" fmla="*/ 716758 h 716758"/>
                <a:gd name="connsiteX4" fmla="*/ 853624 w 1175950"/>
                <a:gd name="connsiteY4" fmla="*/ 604838 h 716758"/>
                <a:gd name="connsiteX5" fmla="*/ 0 w 1175950"/>
                <a:gd name="connsiteY5" fmla="*/ 602458 h 716758"/>
                <a:gd name="connsiteX6" fmla="*/ 240506 w 1175950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196" h="716758">
                  <a:moveTo>
                    <a:pt x="240506" y="801"/>
                  </a:moveTo>
                  <a:lnTo>
                    <a:pt x="1101274" y="0"/>
                  </a:lnTo>
                  <a:cubicBezTo>
                    <a:pt x="1152073" y="1587"/>
                    <a:pt x="1186207" y="62708"/>
                    <a:pt x="1175093" y="104776"/>
                  </a:cubicBezTo>
                  <a:lnTo>
                    <a:pt x="920299" y="716758"/>
                  </a:lnTo>
                  <a:cubicBezTo>
                    <a:pt x="926650" y="669925"/>
                    <a:pt x="902043" y="611188"/>
                    <a:pt x="839336" y="604838"/>
                  </a:cubicBezTo>
                  <a:lnTo>
                    <a:pt x="0" y="602458"/>
                  </a:lnTo>
                  <a:lnTo>
                    <a:pt x="240506" y="80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7">
              <a:extLst>
                <a:ext uri="{FF2B5EF4-FFF2-40B4-BE49-F238E27FC236}">
                  <a16:creationId xmlns:a16="http://schemas.microsoft.com/office/drawing/2014/main" id="{419D32AC-36D1-43AF-B845-B9AA61760F8C}"/>
                </a:ext>
              </a:extLst>
            </p:cNvPr>
            <p:cNvSpPr/>
            <p:nvPr/>
          </p:nvSpPr>
          <p:spPr bwMode="auto">
            <a:xfrm>
              <a:off x="3564800" y="4565666"/>
              <a:ext cx="1177196" cy="716758"/>
            </a:xfrm>
            <a:custGeom>
              <a:avLst/>
              <a:gdLst>
                <a:gd name="connsiteX0" fmla="*/ 0 w 936968"/>
                <a:gd name="connsiteY0" fmla="*/ 0 h 604038"/>
                <a:gd name="connsiteX1" fmla="*/ 936968 w 936968"/>
                <a:gd name="connsiteY1" fmla="*/ 0 h 604038"/>
                <a:gd name="connsiteX2" fmla="*/ 936968 w 936968"/>
                <a:gd name="connsiteY2" fmla="*/ 604038 h 604038"/>
                <a:gd name="connsiteX3" fmla="*/ 0 w 936968"/>
                <a:gd name="connsiteY3" fmla="*/ 604038 h 604038"/>
                <a:gd name="connsiteX4" fmla="*/ 0 w 936968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0 w 1177474"/>
                <a:gd name="connsiteY3" fmla="*/ 601657 h 604038"/>
                <a:gd name="connsiteX4" fmla="*/ 240506 w 1177474"/>
                <a:gd name="connsiteY4" fmla="*/ 0 h 604038"/>
                <a:gd name="connsiteX0" fmla="*/ 240506 w 1177474"/>
                <a:gd name="connsiteY0" fmla="*/ 0 h 604038"/>
                <a:gd name="connsiteX1" fmla="*/ 1177474 w 1177474"/>
                <a:gd name="connsiteY1" fmla="*/ 0 h 604038"/>
                <a:gd name="connsiteX2" fmla="*/ 1177474 w 1177474"/>
                <a:gd name="connsiteY2" fmla="*/ 604038 h 604038"/>
                <a:gd name="connsiteX3" fmla="*/ 853624 w 1177474"/>
                <a:gd name="connsiteY3" fmla="*/ 604037 h 604038"/>
                <a:gd name="connsiteX4" fmla="*/ 0 w 1177474"/>
                <a:gd name="connsiteY4" fmla="*/ 601657 h 604038"/>
                <a:gd name="connsiteX5" fmla="*/ 240506 w 1177474"/>
                <a:gd name="connsiteY5" fmla="*/ 0 h 604038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801 h 604839"/>
                <a:gd name="connsiteX3" fmla="*/ 1177474 w 1177474"/>
                <a:gd name="connsiteY3" fmla="*/ 104776 h 604839"/>
                <a:gd name="connsiteX4" fmla="*/ 1177474 w 1177474"/>
                <a:gd name="connsiteY4" fmla="*/ 604839 h 604839"/>
                <a:gd name="connsiteX5" fmla="*/ 853624 w 1177474"/>
                <a:gd name="connsiteY5" fmla="*/ 604838 h 604839"/>
                <a:gd name="connsiteX6" fmla="*/ 0 w 1177474"/>
                <a:gd name="connsiteY6" fmla="*/ 602458 h 604839"/>
                <a:gd name="connsiteX7" fmla="*/ 240506 w 1177474"/>
                <a:gd name="connsiteY7" fmla="*/ 801 h 604839"/>
                <a:gd name="connsiteX0" fmla="*/ 240506 w 1177474"/>
                <a:gd name="connsiteY0" fmla="*/ 801 h 604839"/>
                <a:gd name="connsiteX1" fmla="*/ 1101274 w 1177474"/>
                <a:gd name="connsiteY1" fmla="*/ 0 h 604839"/>
                <a:gd name="connsiteX2" fmla="*/ 1177474 w 1177474"/>
                <a:gd name="connsiteY2" fmla="*/ 104776 h 604839"/>
                <a:gd name="connsiteX3" fmla="*/ 1177474 w 1177474"/>
                <a:gd name="connsiteY3" fmla="*/ 604839 h 604839"/>
                <a:gd name="connsiteX4" fmla="*/ 853624 w 1177474"/>
                <a:gd name="connsiteY4" fmla="*/ 604838 h 604839"/>
                <a:gd name="connsiteX5" fmla="*/ 0 w 1177474"/>
                <a:gd name="connsiteY5" fmla="*/ 602458 h 604839"/>
                <a:gd name="connsiteX6" fmla="*/ 240506 w 1177474"/>
                <a:gd name="connsiteY6" fmla="*/ 801 h 604839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853624 w 1177474"/>
                <a:gd name="connsiteY3" fmla="*/ 604838 h 604838"/>
                <a:gd name="connsiteX4" fmla="*/ 0 w 1177474"/>
                <a:gd name="connsiteY4" fmla="*/ 602458 h 604838"/>
                <a:gd name="connsiteX5" fmla="*/ 240506 w 1177474"/>
                <a:gd name="connsiteY5" fmla="*/ 801 h 604838"/>
                <a:gd name="connsiteX0" fmla="*/ 240506 w 1177474"/>
                <a:gd name="connsiteY0" fmla="*/ 801 h 604838"/>
                <a:gd name="connsiteX1" fmla="*/ 1101274 w 1177474"/>
                <a:gd name="connsiteY1" fmla="*/ 0 h 604838"/>
                <a:gd name="connsiteX2" fmla="*/ 1177474 w 1177474"/>
                <a:gd name="connsiteY2" fmla="*/ 104776 h 604838"/>
                <a:gd name="connsiteX3" fmla="*/ 917917 w 1177474"/>
                <a:gd name="connsiteY3" fmla="*/ 514351 h 604838"/>
                <a:gd name="connsiteX4" fmla="*/ 853624 w 1177474"/>
                <a:gd name="connsiteY4" fmla="*/ 604838 h 604838"/>
                <a:gd name="connsiteX5" fmla="*/ 0 w 1177474"/>
                <a:gd name="connsiteY5" fmla="*/ 602458 h 604838"/>
                <a:gd name="connsiteX6" fmla="*/ 240506 w 1177474"/>
                <a:gd name="connsiteY6" fmla="*/ 801 h 604838"/>
                <a:gd name="connsiteX0" fmla="*/ 240506 w 1177474"/>
                <a:gd name="connsiteY0" fmla="*/ 801 h 716758"/>
                <a:gd name="connsiteX1" fmla="*/ 1101274 w 1177474"/>
                <a:gd name="connsiteY1" fmla="*/ 0 h 716758"/>
                <a:gd name="connsiteX2" fmla="*/ 1177474 w 1177474"/>
                <a:gd name="connsiteY2" fmla="*/ 104776 h 716758"/>
                <a:gd name="connsiteX3" fmla="*/ 920299 w 1177474"/>
                <a:gd name="connsiteY3" fmla="*/ 716758 h 716758"/>
                <a:gd name="connsiteX4" fmla="*/ 853624 w 1177474"/>
                <a:gd name="connsiteY4" fmla="*/ 604838 h 716758"/>
                <a:gd name="connsiteX5" fmla="*/ 0 w 1177474"/>
                <a:gd name="connsiteY5" fmla="*/ 602458 h 716758"/>
                <a:gd name="connsiteX6" fmla="*/ 240506 w 1177474"/>
                <a:gd name="connsiteY6" fmla="*/ 801 h 716758"/>
                <a:gd name="connsiteX0" fmla="*/ 240506 w 1175093"/>
                <a:gd name="connsiteY0" fmla="*/ 801 h 716758"/>
                <a:gd name="connsiteX1" fmla="*/ 1101274 w 1175093"/>
                <a:gd name="connsiteY1" fmla="*/ 0 h 716758"/>
                <a:gd name="connsiteX2" fmla="*/ 1175093 w 1175093"/>
                <a:gd name="connsiteY2" fmla="*/ 104776 h 716758"/>
                <a:gd name="connsiteX3" fmla="*/ 920299 w 1175093"/>
                <a:gd name="connsiteY3" fmla="*/ 716758 h 716758"/>
                <a:gd name="connsiteX4" fmla="*/ 853624 w 1175093"/>
                <a:gd name="connsiteY4" fmla="*/ 604838 h 716758"/>
                <a:gd name="connsiteX5" fmla="*/ 0 w 1175093"/>
                <a:gd name="connsiteY5" fmla="*/ 602458 h 716758"/>
                <a:gd name="connsiteX6" fmla="*/ 240506 w 1175093"/>
                <a:gd name="connsiteY6" fmla="*/ 801 h 716758"/>
                <a:gd name="connsiteX0" fmla="*/ 240506 w 1175594"/>
                <a:gd name="connsiteY0" fmla="*/ 801 h 716758"/>
                <a:gd name="connsiteX1" fmla="*/ 1101274 w 1175594"/>
                <a:gd name="connsiteY1" fmla="*/ 0 h 716758"/>
                <a:gd name="connsiteX2" fmla="*/ 1175093 w 1175594"/>
                <a:gd name="connsiteY2" fmla="*/ 104776 h 716758"/>
                <a:gd name="connsiteX3" fmla="*/ 920299 w 1175594"/>
                <a:gd name="connsiteY3" fmla="*/ 716758 h 716758"/>
                <a:gd name="connsiteX4" fmla="*/ 853624 w 1175594"/>
                <a:gd name="connsiteY4" fmla="*/ 604838 h 716758"/>
                <a:gd name="connsiteX5" fmla="*/ 0 w 1175594"/>
                <a:gd name="connsiteY5" fmla="*/ 602458 h 716758"/>
                <a:gd name="connsiteX6" fmla="*/ 240506 w 1175594"/>
                <a:gd name="connsiteY6" fmla="*/ 801 h 716758"/>
                <a:gd name="connsiteX0" fmla="*/ 240506 w 1175950"/>
                <a:gd name="connsiteY0" fmla="*/ 801 h 716758"/>
                <a:gd name="connsiteX1" fmla="*/ 1101274 w 1175950"/>
                <a:gd name="connsiteY1" fmla="*/ 0 h 716758"/>
                <a:gd name="connsiteX2" fmla="*/ 1175093 w 1175950"/>
                <a:gd name="connsiteY2" fmla="*/ 104776 h 716758"/>
                <a:gd name="connsiteX3" fmla="*/ 920299 w 1175950"/>
                <a:gd name="connsiteY3" fmla="*/ 716758 h 716758"/>
                <a:gd name="connsiteX4" fmla="*/ 853624 w 1175950"/>
                <a:gd name="connsiteY4" fmla="*/ 604838 h 716758"/>
                <a:gd name="connsiteX5" fmla="*/ 0 w 1175950"/>
                <a:gd name="connsiteY5" fmla="*/ 602458 h 716758"/>
                <a:gd name="connsiteX6" fmla="*/ 240506 w 1175950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53624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  <a:gd name="connsiteX0" fmla="*/ 240506 w 1177196"/>
                <a:gd name="connsiteY0" fmla="*/ 801 h 716758"/>
                <a:gd name="connsiteX1" fmla="*/ 1101274 w 1177196"/>
                <a:gd name="connsiteY1" fmla="*/ 0 h 716758"/>
                <a:gd name="connsiteX2" fmla="*/ 1175093 w 1177196"/>
                <a:gd name="connsiteY2" fmla="*/ 104776 h 716758"/>
                <a:gd name="connsiteX3" fmla="*/ 920299 w 1177196"/>
                <a:gd name="connsiteY3" fmla="*/ 716758 h 716758"/>
                <a:gd name="connsiteX4" fmla="*/ 839336 w 1177196"/>
                <a:gd name="connsiteY4" fmla="*/ 604838 h 716758"/>
                <a:gd name="connsiteX5" fmla="*/ 0 w 1177196"/>
                <a:gd name="connsiteY5" fmla="*/ 602458 h 716758"/>
                <a:gd name="connsiteX6" fmla="*/ 240506 w 1177196"/>
                <a:gd name="connsiteY6" fmla="*/ 801 h 71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196" h="716758">
                  <a:moveTo>
                    <a:pt x="240506" y="801"/>
                  </a:moveTo>
                  <a:lnTo>
                    <a:pt x="1101274" y="0"/>
                  </a:lnTo>
                  <a:cubicBezTo>
                    <a:pt x="1152073" y="1587"/>
                    <a:pt x="1186207" y="62708"/>
                    <a:pt x="1175093" y="104776"/>
                  </a:cubicBezTo>
                  <a:lnTo>
                    <a:pt x="920299" y="716758"/>
                  </a:lnTo>
                  <a:cubicBezTo>
                    <a:pt x="926650" y="669925"/>
                    <a:pt x="902043" y="611188"/>
                    <a:pt x="839336" y="604838"/>
                  </a:cubicBezTo>
                  <a:lnTo>
                    <a:pt x="0" y="602458"/>
                  </a:lnTo>
                  <a:lnTo>
                    <a:pt x="240506" y="80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7">
              <a:extLst>
                <a:ext uri="{FF2B5EF4-FFF2-40B4-BE49-F238E27FC236}">
                  <a16:creationId xmlns:a16="http://schemas.microsoft.com/office/drawing/2014/main" id="{1E27C68D-827A-43D5-881C-3CCFA909326C}"/>
                </a:ext>
              </a:extLst>
            </p:cNvPr>
            <p:cNvSpPr/>
            <p:nvPr/>
          </p:nvSpPr>
          <p:spPr bwMode="auto">
            <a:xfrm flipH="1">
              <a:off x="4565276" y="2107982"/>
              <a:ext cx="1277210" cy="716400"/>
            </a:xfrm>
            <a:custGeom>
              <a:avLst/>
              <a:gdLst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0 w 1177196"/>
                <a:gd name="connsiteY3" fmla="*/ 716758 h 716758"/>
                <a:gd name="connsiteX4" fmla="*/ 0 w 1177196"/>
                <a:gd name="connsiteY4" fmla="*/ 0 h 716758"/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238125 w 1177196"/>
                <a:gd name="connsiteY3" fmla="*/ 602458 h 716758"/>
                <a:gd name="connsiteX4" fmla="*/ 0 w 1177196"/>
                <a:gd name="connsiteY4" fmla="*/ 0 h 716758"/>
                <a:gd name="connsiteX0" fmla="*/ 0 w 1177196"/>
                <a:gd name="connsiteY0" fmla="*/ 340 h 717098"/>
                <a:gd name="connsiteX1" fmla="*/ 932098 w 1177196"/>
                <a:gd name="connsiteY1" fmla="*/ 0 h 717098"/>
                <a:gd name="connsiteX2" fmla="*/ 1177196 w 1177196"/>
                <a:gd name="connsiteY2" fmla="*/ 340 h 717098"/>
                <a:gd name="connsiteX3" fmla="*/ 1177196 w 1177196"/>
                <a:gd name="connsiteY3" fmla="*/ 717098 h 717098"/>
                <a:gd name="connsiteX4" fmla="*/ 238125 w 1177196"/>
                <a:gd name="connsiteY4" fmla="*/ 602798 h 717098"/>
                <a:gd name="connsiteX5" fmla="*/ 0 w 1177196"/>
                <a:gd name="connsiteY5" fmla="*/ 340 h 717098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177196 w 1266096"/>
                <a:gd name="connsiteY2" fmla="*/ 340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266096 w 1266096"/>
                <a:gd name="connsiteY2" fmla="*/ 701223 h 701223"/>
                <a:gd name="connsiteX3" fmla="*/ 238125 w 1266096"/>
                <a:gd name="connsiteY3" fmla="*/ 602798 h 701223"/>
                <a:gd name="connsiteX4" fmla="*/ 0 w 1266096"/>
                <a:gd name="connsiteY4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992423 w 1266096"/>
                <a:gd name="connsiteY2" fmla="*/ 133351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238125 w 1281971"/>
                <a:gd name="connsiteY4" fmla="*/ 602798 h 704398"/>
                <a:gd name="connsiteX5" fmla="*/ 0 w 1281971"/>
                <a:gd name="connsiteY5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5928 w 1281971"/>
                <a:gd name="connsiteY4" fmla="*/ 685237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70065"/>
                <a:gd name="connsiteY0" fmla="*/ 340 h 692691"/>
                <a:gd name="connsiteX1" fmla="*/ 916223 w 1270065"/>
                <a:gd name="connsiteY1" fmla="*/ 0 h 692691"/>
                <a:gd name="connsiteX2" fmla="*/ 1027348 w 1270065"/>
                <a:gd name="connsiteY2" fmla="*/ 98426 h 692691"/>
                <a:gd name="connsiteX3" fmla="*/ 1270065 w 1270065"/>
                <a:gd name="connsiteY3" fmla="*/ 692691 h 692691"/>
                <a:gd name="connsiteX4" fmla="*/ 1103547 w 1270065"/>
                <a:gd name="connsiteY4" fmla="*/ 593924 h 692691"/>
                <a:gd name="connsiteX5" fmla="*/ 238125 w 1270065"/>
                <a:gd name="connsiteY5" fmla="*/ 602798 h 692691"/>
                <a:gd name="connsiteX6" fmla="*/ 0 w 1270065"/>
                <a:gd name="connsiteY6" fmla="*/ 340 h 692691"/>
                <a:gd name="connsiteX0" fmla="*/ 0 w 1274828"/>
                <a:gd name="connsiteY0" fmla="*/ 340 h 688008"/>
                <a:gd name="connsiteX1" fmla="*/ 916223 w 1274828"/>
                <a:gd name="connsiteY1" fmla="*/ 0 h 688008"/>
                <a:gd name="connsiteX2" fmla="*/ 1027348 w 1274828"/>
                <a:gd name="connsiteY2" fmla="*/ 98426 h 688008"/>
                <a:gd name="connsiteX3" fmla="*/ 1274828 w 1274828"/>
                <a:gd name="connsiteY3" fmla="*/ 688008 h 688008"/>
                <a:gd name="connsiteX4" fmla="*/ 1103547 w 1274828"/>
                <a:gd name="connsiteY4" fmla="*/ 593924 h 688008"/>
                <a:gd name="connsiteX5" fmla="*/ 238125 w 1274828"/>
                <a:gd name="connsiteY5" fmla="*/ 602798 h 688008"/>
                <a:gd name="connsiteX6" fmla="*/ 0 w 1274828"/>
                <a:gd name="connsiteY6" fmla="*/ 340 h 688008"/>
                <a:gd name="connsiteX0" fmla="*/ 0 w 1277210"/>
                <a:gd name="connsiteY0" fmla="*/ 340 h 692690"/>
                <a:gd name="connsiteX1" fmla="*/ 916223 w 1277210"/>
                <a:gd name="connsiteY1" fmla="*/ 0 h 692690"/>
                <a:gd name="connsiteX2" fmla="*/ 1027348 w 1277210"/>
                <a:gd name="connsiteY2" fmla="*/ 98426 h 692690"/>
                <a:gd name="connsiteX3" fmla="*/ 1277210 w 1277210"/>
                <a:gd name="connsiteY3" fmla="*/ 692690 h 692690"/>
                <a:gd name="connsiteX4" fmla="*/ 1103547 w 1277210"/>
                <a:gd name="connsiteY4" fmla="*/ 593924 h 692690"/>
                <a:gd name="connsiteX5" fmla="*/ 238125 w 1277210"/>
                <a:gd name="connsiteY5" fmla="*/ 602798 h 692690"/>
                <a:gd name="connsiteX6" fmla="*/ 0 w 1277210"/>
                <a:gd name="connsiteY6" fmla="*/ 340 h 692690"/>
                <a:gd name="connsiteX0" fmla="*/ 0 w 1281972"/>
                <a:gd name="connsiteY0" fmla="*/ 340 h 699714"/>
                <a:gd name="connsiteX1" fmla="*/ 916223 w 1281972"/>
                <a:gd name="connsiteY1" fmla="*/ 0 h 699714"/>
                <a:gd name="connsiteX2" fmla="*/ 1027348 w 1281972"/>
                <a:gd name="connsiteY2" fmla="*/ 98426 h 699714"/>
                <a:gd name="connsiteX3" fmla="*/ 1281972 w 1281972"/>
                <a:gd name="connsiteY3" fmla="*/ 699714 h 699714"/>
                <a:gd name="connsiteX4" fmla="*/ 1103547 w 1281972"/>
                <a:gd name="connsiteY4" fmla="*/ 593924 h 699714"/>
                <a:gd name="connsiteX5" fmla="*/ 238125 w 1281972"/>
                <a:gd name="connsiteY5" fmla="*/ 602798 h 699714"/>
                <a:gd name="connsiteX6" fmla="*/ 0 w 1281972"/>
                <a:gd name="connsiteY6" fmla="*/ 340 h 699714"/>
                <a:gd name="connsiteX0" fmla="*/ 0 w 1277210"/>
                <a:gd name="connsiteY0" fmla="*/ 340 h 702055"/>
                <a:gd name="connsiteX1" fmla="*/ 916223 w 1277210"/>
                <a:gd name="connsiteY1" fmla="*/ 0 h 702055"/>
                <a:gd name="connsiteX2" fmla="*/ 1027348 w 1277210"/>
                <a:gd name="connsiteY2" fmla="*/ 98426 h 702055"/>
                <a:gd name="connsiteX3" fmla="*/ 1277210 w 1277210"/>
                <a:gd name="connsiteY3" fmla="*/ 702055 h 702055"/>
                <a:gd name="connsiteX4" fmla="*/ 1103547 w 1277210"/>
                <a:gd name="connsiteY4" fmla="*/ 593924 h 702055"/>
                <a:gd name="connsiteX5" fmla="*/ 238125 w 1277210"/>
                <a:gd name="connsiteY5" fmla="*/ 602798 h 702055"/>
                <a:gd name="connsiteX6" fmla="*/ 0 w 1277210"/>
                <a:gd name="connsiteY6" fmla="*/ 340 h 70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210" h="702055">
                  <a:moveTo>
                    <a:pt x="0" y="340"/>
                  </a:moveTo>
                  <a:lnTo>
                    <a:pt x="916223" y="0"/>
                  </a:lnTo>
                  <a:cubicBezTo>
                    <a:pt x="992423" y="1059"/>
                    <a:pt x="1001948" y="41051"/>
                    <a:pt x="1027348" y="98426"/>
                  </a:cubicBezTo>
                  <a:lnTo>
                    <a:pt x="1277210" y="702055"/>
                  </a:lnTo>
                  <a:cubicBezTo>
                    <a:pt x="1232022" y="571576"/>
                    <a:pt x="1172547" y="593287"/>
                    <a:pt x="1103547" y="593924"/>
                  </a:cubicBezTo>
                  <a:lnTo>
                    <a:pt x="238125" y="602798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7">
              <a:extLst>
                <a:ext uri="{FF2B5EF4-FFF2-40B4-BE49-F238E27FC236}">
                  <a16:creationId xmlns:a16="http://schemas.microsoft.com/office/drawing/2014/main" id="{69F58918-E5BC-45AD-9C14-3D5D4360EF53}"/>
                </a:ext>
              </a:extLst>
            </p:cNvPr>
            <p:cNvSpPr/>
            <p:nvPr/>
          </p:nvSpPr>
          <p:spPr bwMode="auto">
            <a:xfrm flipH="1">
              <a:off x="3874714" y="3743698"/>
              <a:ext cx="1277210" cy="716400"/>
            </a:xfrm>
            <a:custGeom>
              <a:avLst/>
              <a:gdLst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0 w 1177196"/>
                <a:gd name="connsiteY3" fmla="*/ 716758 h 716758"/>
                <a:gd name="connsiteX4" fmla="*/ 0 w 1177196"/>
                <a:gd name="connsiteY4" fmla="*/ 0 h 716758"/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238125 w 1177196"/>
                <a:gd name="connsiteY3" fmla="*/ 602458 h 716758"/>
                <a:gd name="connsiteX4" fmla="*/ 0 w 1177196"/>
                <a:gd name="connsiteY4" fmla="*/ 0 h 716758"/>
                <a:gd name="connsiteX0" fmla="*/ 0 w 1177196"/>
                <a:gd name="connsiteY0" fmla="*/ 340 h 717098"/>
                <a:gd name="connsiteX1" fmla="*/ 932098 w 1177196"/>
                <a:gd name="connsiteY1" fmla="*/ 0 h 717098"/>
                <a:gd name="connsiteX2" fmla="*/ 1177196 w 1177196"/>
                <a:gd name="connsiteY2" fmla="*/ 340 h 717098"/>
                <a:gd name="connsiteX3" fmla="*/ 1177196 w 1177196"/>
                <a:gd name="connsiteY3" fmla="*/ 717098 h 717098"/>
                <a:gd name="connsiteX4" fmla="*/ 238125 w 1177196"/>
                <a:gd name="connsiteY4" fmla="*/ 602798 h 717098"/>
                <a:gd name="connsiteX5" fmla="*/ 0 w 1177196"/>
                <a:gd name="connsiteY5" fmla="*/ 340 h 717098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177196 w 1266096"/>
                <a:gd name="connsiteY2" fmla="*/ 340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266096 w 1266096"/>
                <a:gd name="connsiteY2" fmla="*/ 701223 h 701223"/>
                <a:gd name="connsiteX3" fmla="*/ 238125 w 1266096"/>
                <a:gd name="connsiteY3" fmla="*/ 602798 h 701223"/>
                <a:gd name="connsiteX4" fmla="*/ 0 w 1266096"/>
                <a:gd name="connsiteY4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992423 w 1266096"/>
                <a:gd name="connsiteY2" fmla="*/ 133351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238125 w 1281971"/>
                <a:gd name="connsiteY4" fmla="*/ 602798 h 704398"/>
                <a:gd name="connsiteX5" fmla="*/ 0 w 1281971"/>
                <a:gd name="connsiteY5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5928 w 1281971"/>
                <a:gd name="connsiteY4" fmla="*/ 685237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70065"/>
                <a:gd name="connsiteY0" fmla="*/ 340 h 692691"/>
                <a:gd name="connsiteX1" fmla="*/ 916223 w 1270065"/>
                <a:gd name="connsiteY1" fmla="*/ 0 h 692691"/>
                <a:gd name="connsiteX2" fmla="*/ 1027348 w 1270065"/>
                <a:gd name="connsiteY2" fmla="*/ 98426 h 692691"/>
                <a:gd name="connsiteX3" fmla="*/ 1270065 w 1270065"/>
                <a:gd name="connsiteY3" fmla="*/ 692691 h 692691"/>
                <a:gd name="connsiteX4" fmla="*/ 1103547 w 1270065"/>
                <a:gd name="connsiteY4" fmla="*/ 593924 h 692691"/>
                <a:gd name="connsiteX5" fmla="*/ 238125 w 1270065"/>
                <a:gd name="connsiteY5" fmla="*/ 602798 h 692691"/>
                <a:gd name="connsiteX6" fmla="*/ 0 w 1270065"/>
                <a:gd name="connsiteY6" fmla="*/ 340 h 692691"/>
                <a:gd name="connsiteX0" fmla="*/ 0 w 1274828"/>
                <a:gd name="connsiteY0" fmla="*/ 340 h 688008"/>
                <a:gd name="connsiteX1" fmla="*/ 916223 w 1274828"/>
                <a:gd name="connsiteY1" fmla="*/ 0 h 688008"/>
                <a:gd name="connsiteX2" fmla="*/ 1027348 w 1274828"/>
                <a:gd name="connsiteY2" fmla="*/ 98426 h 688008"/>
                <a:gd name="connsiteX3" fmla="*/ 1274828 w 1274828"/>
                <a:gd name="connsiteY3" fmla="*/ 688008 h 688008"/>
                <a:gd name="connsiteX4" fmla="*/ 1103547 w 1274828"/>
                <a:gd name="connsiteY4" fmla="*/ 593924 h 688008"/>
                <a:gd name="connsiteX5" fmla="*/ 238125 w 1274828"/>
                <a:gd name="connsiteY5" fmla="*/ 602798 h 688008"/>
                <a:gd name="connsiteX6" fmla="*/ 0 w 1274828"/>
                <a:gd name="connsiteY6" fmla="*/ 340 h 688008"/>
                <a:gd name="connsiteX0" fmla="*/ 0 w 1277210"/>
                <a:gd name="connsiteY0" fmla="*/ 340 h 692690"/>
                <a:gd name="connsiteX1" fmla="*/ 916223 w 1277210"/>
                <a:gd name="connsiteY1" fmla="*/ 0 h 692690"/>
                <a:gd name="connsiteX2" fmla="*/ 1027348 w 1277210"/>
                <a:gd name="connsiteY2" fmla="*/ 98426 h 692690"/>
                <a:gd name="connsiteX3" fmla="*/ 1277210 w 1277210"/>
                <a:gd name="connsiteY3" fmla="*/ 692690 h 692690"/>
                <a:gd name="connsiteX4" fmla="*/ 1103547 w 1277210"/>
                <a:gd name="connsiteY4" fmla="*/ 593924 h 692690"/>
                <a:gd name="connsiteX5" fmla="*/ 238125 w 1277210"/>
                <a:gd name="connsiteY5" fmla="*/ 602798 h 692690"/>
                <a:gd name="connsiteX6" fmla="*/ 0 w 1277210"/>
                <a:gd name="connsiteY6" fmla="*/ 340 h 692690"/>
                <a:gd name="connsiteX0" fmla="*/ 0 w 1281972"/>
                <a:gd name="connsiteY0" fmla="*/ 340 h 699714"/>
                <a:gd name="connsiteX1" fmla="*/ 916223 w 1281972"/>
                <a:gd name="connsiteY1" fmla="*/ 0 h 699714"/>
                <a:gd name="connsiteX2" fmla="*/ 1027348 w 1281972"/>
                <a:gd name="connsiteY2" fmla="*/ 98426 h 699714"/>
                <a:gd name="connsiteX3" fmla="*/ 1281972 w 1281972"/>
                <a:gd name="connsiteY3" fmla="*/ 699714 h 699714"/>
                <a:gd name="connsiteX4" fmla="*/ 1103547 w 1281972"/>
                <a:gd name="connsiteY4" fmla="*/ 593924 h 699714"/>
                <a:gd name="connsiteX5" fmla="*/ 238125 w 1281972"/>
                <a:gd name="connsiteY5" fmla="*/ 602798 h 699714"/>
                <a:gd name="connsiteX6" fmla="*/ 0 w 1281972"/>
                <a:gd name="connsiteY6" fmla="*/ 340 h 699714"/>
                <a:gd name="connsiteX0" fmla="*/ 0 w 1277210"/>
                <a:gd name="connsiteY0" fmla="*/ 340 h 702055"/>
                <a:gd name="connsiteX1" fmla="*/ 916223 w 1277210"/>
                <a:gd name="connsiteY1" fmla="*/ 0 h 702055"/>
                <a:gd name="connsiteX2" fmla="*/ 1027348 w 1277210"/>
                <a:gd name="connsiteY2" fmla="*/ 98426 h 702055"/>
                <a:gd name="connsiteX3" fmla="*/ 1277210 w 1277210"/>
                <a:gd name="connsiteY3" fmla="*/ 702055 h 702055"/>
                <a:gd name="connsiteX4" fmla="*/ 1103547 w 1277210"/>
                <a:gd name="connsiteY4" fmla="*/ 593924 h 702055"/>
                <a:gd name="connsiteX5" fmla="*/ 238125 w 1277210"/>
                <a:gd name="connsiteY5" fmla="*/ 602798 h 702055"/>
                <a:gd name="connsiteX6" fmla="*/ 0 w 1277210"/>
                <a:gd name="connsiteY6" fmla="*/ 340 h 70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210" h="702055">
                  <a:moveTo>
                    <a:pt x="0" y="340"/>
                  </a:moveTo>
                  <a:lnTo>
                    <a:pt x="916223" y="0"/>
                  </a:lnTo>
                  <a:cubicBezTo>
                    <a:pt x="992423" y="1059"/>
                    <a:pt x="1001948" y="41051"/>
                    <a:pt x="1027348" y="98426"/>
                  </a:cubicBezTo>
                  <a:lnTo>
                    <a:pt x="1277210" y="702055"/>
                  </a:lnTo>
                  <a:cubicBezTo>
                    <a:pt x="1232022" y="571576"/>
                    <a:pt x="1172547" y="593287"/>
                    <a:pt x="1103547" y="593924"/>
                  </a:cubicBezTo>
                  <a:lnTo>
                    <a:pt x="238125" y="602798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ectangle 7">
              <a:extLst>
                <a:ext uri="{FF2B5EF4-FFF2-40B4-BE49-F238E27FC236}">
                  <a16:creationId xmlns:a16="http://schemas.microsoft.com/office/drawing/2014/main" id="{01A7D875-96BD-43EC-B17C-49ECB72A174A}"/>
                </a:ext>
              </a:extLst>
            </p:cNvPr>
            <p:cNvSpPr/>
            <p:nvPr/>
          </p:nvSpPr>
          <p:spPr bwMode="auto">
            <a:xfrm flipH="1">
              <a:off x="3217490" y="5384176"/>
              <a:ext cx="1277210" cy="716400"/>
            </a:xfrm>
            <a:custGeom>
              <a:avLst/>
              <a:gdLst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0 w 1177196"/>
                <a:gd name="connsiteY3" fmla="*/ 716758 h 716758"/>
                <a:gd name="connsiteX4" fmla="*/ 0 w 1177196"/>
                <a:gd name="connsiteY4" fmla="*/ 0 h 716758"/>
                <a:gd name="connsiteX0" fmla="*/ 0 w 1177196"/>
                <a:gd name="connsiteY0" fmla="*/ 0 h 716758"/>
                <a:gd name="connsiteX1" fmla="*/ 1177196 w 1177196"/>
                <a:gd name="connsiteY1" fmla="*/ 0 h 716758"/>
                <a:gd name="connsiteX2" fmla="*/ 1177196 w 1177196"/>
                <a:gd name="connsiteY2" fmla="*/ 716758 h 716758"/>
                <a:gd name="connsiteX3" fmla="*/ 238125 w 1177196"/>
                <a:gd name="connsiteY3" fmla="*/ 602458 h 716758"/>
                <a:gd name="connsiteX4" fmla="*/ 0 w 1177196"/>
                <a:gd name="connsiteY4" fmla="*/ 0 h 716758"/>
                <a:gd name="connsiteX0" fmla="*/ 0 w 1177196"/>
                <a:gd name="connsiteY0" fmla="*/ 340 h 717098"/>
                <a:gd name="connsiteX1" fmla="*/ 932098 w 1177196"/>
                <a:gd name="connsiteY1" fmla="*/ 0 h 717098"/>
                <a:gd name="connsiteX2" fmla="*/ 1177196 w 1177196"/>
                <a:gd name="connsiteY2" fmla="*/ 340 h 717098"/>
                <a:gd name="connsiteX3" fmla="*/ 1177196 w 1177196"/>
                <a:gd name="connsiteY3" fmla="*/ 717098 h 717098"/>
                <a:gd name="connsiteX4" fmla="*/ 238125 w 1177196"/>
                <a:gd name="connsiteY4" fmla="*/ 602798 h 717098"/>
                <a:gd name="connsiteX5" fmla="*/ 0 w 1177196"/>
                <a:gd name="connsiteY5" fmla="*/ 340 h 717098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177196 w 1266096"/>
                <a:gd name="connsiteY2" fmla="*/ 340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266096 w 1266096"/>
                <a:gd name="connsiteY2" fmla="*/ 701223 h 701223"/>
                <a:gd name="connsiteX3" fmla="*/ 238125 w 1266096"/>
                <a:gd name="connsiteY3" fmla="*/ 602798 h 701223"/>
                <a:gd name="connsiteX4" fmla="*/ 0 w 1266096"/>
                <a:gd name="connsiteY4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992423 w 1266096"/>
                <a:gd name="connsiteY2" fmla="*/ 133351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32098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66096"/>
                <a:gd name="connsiteY0" fmla="*/ 340 h 701223"/>
                <a:gd name="connsiteX1" fmla="*/ 916223 w 1266096"/>
                <a:gd name="connsiteY1" fmla="*/ 0 h 701223"/>
                <a:gd name="connsiteX2" fmla="*/ 1027348 w 1266096"/>
                <a:gd name="connsiteY2" fmla="*/ 98426 h 701223"/>
                <a:gd name="connsiteX3" fmla="*/ 1266096 w 1266096"/>
                <a:gd name="connsiteY3" fmla="*/ 701223 h 701223"/>
                <a:gd name="connsiteX4" fmla="*/ 238125 w 1266096"/>
                <a:gd name="connsiteY4" fmla="*/ 602798 h 701223"/>
                <a:gd name="connsiteX5" fmla="*/ 0 w 1266096"/>
                <a:gd name="connsiteY5" fmla="*/ 340 h 701223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238125 w 1281971"/>
                <a:gd name="connsiteY4" fmla="*/ 602798 h 704398"/>
                <a:gd name="connsiteX5" fmla="*/ 0 w 1281971"/>
                <a:gd name="connsiteY5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5928 w 1281971"/>
                <a:gd name="connsiteY4" fmla="*/ 685237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81971"/>
                <a:gd name="connsiteY0" fmla="*/ 340 h 704398"/>
                <a:gd name="connsiteX1" fmla="*/ 916223 w 1281971"/>
                <a:gd name="connsiteY1" fmla="*/ 0 h 704398"/>
                <a:gd name="connsiteX2" fmla="*/ 1027348 w 1281971"/>
                <a:gd name="connsiteY2" fmla="*/ 98426 h 704398"/>
                <a:gd name="connsiteX3" fmla="*/ 1281971 w 1281971"/>
                <a:gd name="connsiteY3" fmla="*/ 704398 h 704398"/>
                <a:gd name="connsiteX4" fmla="*/ 1103547 w 1281971"/>
                <a:gd name="connsiteY4" fmla="*/ 593924 h 704398"/>
                <a:gd name="connsiteX5" fmla="*/ 238125 w 1281971"/>
                <a:gd name="connsiteY5" fmla="*/ 602798 h 704398"/>
                <a:gd name="connsiteX6" fmla="*/ 0 w 1281971"/>
                <a:gd name="connsiteY6" fmla="*/ 340 h 704398"/>
                <a:gd name="connsiteX0" fmla="*/ 0 w 1270065"/>
                <a:gd name="connsiteY0" fmla="*/ 340 h 692691"/>
                <a:gd name="connsiteX1" fmla="*/ 916223 w 1270065"/>
                <a:gd name="connsiteY1" fmla="*/ 0 h 692691"/>
                <a:gd name="connsiteX2" fmla="*/ 1027348 w 1270065"/>
                <a:gd name="connsiteY2" fmla="*/ 98426 h 692691"/>
                <a:gd name="connsiteX3" fmla="*/ 1270065 w 1270065"/>
                <a:gd name="connsiteY3" fmla="*/ 692691 h 692691"/>
                <a:gd name="connsiteX4" fmla="*/ 1103547 w 1270065"/>
                <a:gd name="connsiteY4" fmla="*/ 593924 h 692691"/>
                <a:gd name="connsiteX5" fmla="*/ 238125 w 1270065"/>
                <a:gd name="connsiteY5" fmla="*/ 602798 h 692691"/>
                <a:gd name="connsiteX6" fmla="*/ 0 w 1270065"/>
                <a:gd name="connsiteY6" fmla="*/ 340 h 692691"/>
                <a:gd name="connsiteX0" fmla="*/ 0 w 1274828"/>
                <a:gd name="connsiteY0" fmla="*/ 340 h 688008"/>
                <a:gd name="connsiteX1" fmla="*/ 916223 w 1274828"/>
                <a:gd name="connsiteY1" fmla="*/ 0 h 688008"/>
                <a:gd name="connsiteX2" fmla="*/ 1027348 w 1274828"/>
                <a:gd name="connsiteY2" fmla="*/ 98426 h 688008"/>
                <a:gd name="connsiteX3" fmla="*/ 1274828 w 1274828"/>
                <a:gd name="connsiteY3" fmla="*/ 688008 h 688008"/>
                <a:gd name="connsiteX4" fmla="*/ 1103547 w 1274828"/>
                <a:gd name="connsiteY4" fmla="*/ 593924 h 688008"/>
                <a:gd name="connsiteX5" fmla="*/ 238125 w 1274828"/>
                <a:gd name="connsiteY5" fmla="*/ 602798 h 688008"/>
                <a:gd name="connsiteX6" fmla="*/ 0 w 1274828"/>
                <a:gd name="connsiteY6" fmla="*/ 340 h 688008"/>
                <a:gd name="connsiteX0" fmla="*/ 0 w 1277210"/>
                <a:gd name="connsiteY0" fmla="*/ 340 h 692690"/>
                <a:gd name="connsiteX1" fmla="*/ 916223 w 1277210"/>
                <a:gd name="connsiteY1" fmla="*/ 0 h 692690"/>
                <a:gd name="connsiteX2" fmla="*/ 1027348 w 1277210"/>
                <a:gd name="connsiteY2" fmla="*/ 98426 h 692690"/>
                <a:gd name="connsiteX3" fmla="*/ 1277210 w 1277210"/>
                <a:gd name="connsiteY3" fmla="*/ 692690 h 692690"/>
                <a:gd name="connsiteX4" fmla="*/ 1103547 w 1277210"/>
                <a:gd name="connsiteY4" fmla="*/ 593924 h 692690"/>
                <a:gd name="connsiteX5" fmla="*/ 238125 w 1277210"/>
                <a:gd name="connsiteY5" fmla="*/ 602798 h 692690"/>
                <a:gd name="connsiteX6" fmla="*/ 0 w 1277210"/>
                <a:gd name="connsiteY6" fmla="*/ 340 h 692690"/>
                <a:gd name="connsiteX0" fmla="*/ 0 w 1281972"/>
                <a:gd name="connsiteY0" fmla="*/ 340 h 699714"/>
                <a:gd name="connsiteX1" fmla="*/ 916223 w 1281972"/>
                <a:gd name="connsiteY1" fmla="*/ 0 h 699714"/>
                <a:gd name="connsiteX2" fmla="*/ 1027348 w 1281972"/>
                <a:gd name="connsiteY2" fmla="*/ 98426 h 699714"/>
                <a:gd name="connsiteX3" fmla="*/ 1281972 w 1281972"/>
                <a:gd name="connsiteY3" fmla="*/ 699714 h 699714"/>
                <a:gd name="connsiteX4" fmla="*/ 1103547 w 1281972"/>
                <a:gd name="connsiteY4" fmla="*/ 593924 h 699714"/>
                <a:gd name="connsiteX5" fmla="*/ 238125 w 1281972"/>
                <a:gd name="connsiteY5" fmla="*/ 602798 h 699714"/>
                <a:gd name="connsiteX6" fmla="*/ 0 w 1281972"/>
                <a:gd name="connsiteY6" fmla="*/ 340 h 699714"/>
                <a:gd name="connsiteX0" fmla="*/ 0 w 1277210"/>
                <a:gd name="connsiteY0" fmla="*/ 340 h 702055"/>
                <a:gd name="connsiteX1" fmla="*/ 916223 w 1277210"/>
                <a:gd name="connsiteY1" fmla="*/ 0 h 702055"/>
                <a:gd name="connsiteX2" fmla="*/ 1027348 w 1277210"/>
                <a:gd name="connsiteY2" fmla="*/ 98426 h 702055"/>
                <a:gd name="connsiteX3" fmla="*/ 1277210 w 1277210"/>
                <a:gd name="connsiteY3" fmla="*/ 702055 h 702055"/>
                <a:gd name="connsiteX4" fmla="*/ 1103547 w 1277210"/>
                <a:gd name="connsiteY4" fmla="*/ 593924 h 702055"/>
                <a:gd name="connsiteX5" fmla="*/ 238125 w 1277210"/>
                <a:gd name="connsiteY5" fmla="*/ 602798 h 702055"/>
                <a:gd name="connsiteX6" fmla="*/ 0 w 1277210"/>
                <a:gd name="connsiteY6" fmla="*/ 340 h 70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210" h="702055">
                  <a:moveTo>
                    <a:pt x="0" y="340"/>
                  </a:moveTo>
                  <a:lnTo>
                    <a:pt x="916223" y="0"/>
                  </a:lnTo>
                  <a:cubicBezTo>
                    <a:pt x="992423" y="1059"/>
                    <a:pt x="1001948" y="41051"/>
                    <a:pt x="1027348" y="98426"/>
                  </a:cubicBezTo>
                  <a:lnTo>
                    <a:pt x="1277210" y="702055"/>
                  </a:lnTo>
                  <a:cubicBezTo>
                    <a:pt x="1232022" y="571576"/>
                    <a:pt x="1172547" y="593287"/>
                    <a:pt x="1103547" y="593924"/>
                  </a:cubicBezTo>
                  <a:lnTo>
                    <a:pt x="238125" y="602798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ectangle 7">
              <a:extLst>
                <a:ext uri="{FF2B5EF4-FFF2-40B4-BE49-F238E27FC236}">
                  <a16:creationId xmlns:a16="http://schemas.microsoft.com/office/drawing/2014/main" id="{4382478F-7BBE-4AF3-AF94-7BD8225BDE13}"/>
                </a:ext>
              </a:extLst>
            </p:cNvPr>
            <p:cNvSpPr/>
            <p:nvPr/>
          </p:nvSpPr>
          <p:spPr bwMode="auto">
            <a:xfrm>
              <a:off x="2292436" y="1523278"/>
              <a:ext cx="554400" cy="5544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674A69CE-1C96-485D-999D-EE62E2F0BEFB}"/>
                </a:ext>
              </a:extLst>
            </p:cNvPr>
            <p:cNvSpPr/>
            <p:nvPr/>
          </p:nvSpPr>
          <p:spPr bwMode="auto">
            <a:xfrm>
              <a:off x="1489268" y="3143077"/>
              <a:ext cx="554400" cy="55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Rectangle 7">
              <a:extLst>
                <a:ext uri="{FF2B5EF4-FFF2-40B4-BE49-F238E27FC236}">
                  <a16:creationId xmlns:a16="http://schemas.microsoft.com/office/drawing/2014/main" id="{7F096824-CA2B-42AC-9856-8438A5BBB392}"/>
                </a:ext>
              </a:extLst>
            </p:cNvPr>
            <p:cNvSpPr/>
            <p:nvPr/>
          </p:nvSpPr>
          <p:spPr bwMode="auto">
            <a:xfrm>
              <a:off x="784525" y="4785101"/>
              <a:ext cx="554400" cy="5544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ectangle 7">
              <a:extLst>
                <a:ext uri="{FF2B5EF4-FFF2-40B4-BE49-F238E27FC236}">
                  <a16:creationId xmlns:a16="http://schemas.microsoft.com/office/drawing/2014/main" id="{D27B4D12-BA0B-416C-8A35-6C5EE8F50738}"/>
                </a:ext>
              </a:extLst>
            </p:cNvPr>
            <p:cNvSpPr/>
            <p:nvPr/>
          </p:nvSpPr>
          <p:spPr bwMode="auto">
            <a:xfrm>
              <a:off x="7700374" y="2323549"/>
              <a:ext cx="554400" cy="5544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ectangle 7">
              <a:extLst>
                <a:ext uri="{FF2B5EF4-FFF2-40B4-BE49-F238E27FC236}">
                  <a16:creationId xmlns:a16="http://schemas.microsoft.com/office/drawing/2014/main" id="{52949ED5-E298-44C5-8EA9-8D05F56E2950}"/>
                </a:ext>
              </a:extLst>
            </p:cNvPr>
            <p:cNvSpPr/>
            <p:nvPr/>
          </p:nvSpPr>
          <p:spPr bwMode="auto">
            <a:xfrm>
              <a:off x="7171868" y="3959327"/>
              <a:ext cx="554400" cy="5544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Rectangle 7">
              <a:extLst>
                <a:ext uri="{FF2B5EF4-FFF2-40B4-BE49-F238E27FC236}">
                  <a16:creationId xmlns:a16="http://schemas.microsoft.com/office/drawing/2014/main" id="{FB62825F-BA59-4E03-90C2-9C0DE8A51382}"/>
                </a:ext>
              </a:extLst>
            </p:cNvPr>
            <p:cNvSpPr/>
            <p:nvPr/>
          </p:nvSpPr>
          <p:spPr bwMode="auto">
            <a:xfrm>
              <a:off x="6487789" y="5598280"/>
              <a:ext cx="554400" cy="5544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E5B49E7-5CB6-4DC7-ACC6-9BB423B34246}"/>
                </a:ext>
              </a:extLst>
            </p:cNvPr>
            <p:cNvSpPr/>
            <p:nvPr/>
          </p:nvSpPr>
          <p:spPr>
            <a:xfrm>
              <a:off x="3213238" y="1538868"/>
              <a:ext cx="17037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Name the issue/put it on the table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7C7046CD-0ED9-4CB1-8028-21AE90342228}"/>
                </a:ext>
              </a:extLst>
            </p:cNvPr>
            <p:cNvSpPr/>
            <p:nvPr/>
          </p:nvSpPr>
          <p:spPr>
            <a:xfrm>
              <a:off x="2243183" y="3158667"/>
              <a:ext cx="199095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Identify common interests &amp; goals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8C46679A-3FF1-4031-9AAC-6E1059A8E1EF}"/>
                </a:ext>
              </a:extLst>
            </p:cNvPr>
            <p:cNvSpPr/>
            <p:nvPr/>
          </p:nvSpPr>
          <p:spPr>
            <a:xfrm>
              <a:off x="1488927" y="4800691"/>
              <a:ext cx="20860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The solution addresses each parties' interests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EB270FE-DE6B-48A1-BA1D-9C6C6C5CF1FA}"/>
                </a:ext>
              </a:extLst>
            </p:cNvPr>
            <p:cNvSpPr/>
            <p:nvPr/>
          </p:nvSpPr>
          <p:spPr>
            <a:xfrm>
              <a:off x="4425822" y="5613870"/>
              <a:ext cx="223756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Reach agreement on the solution &amp; how-to action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266EFE5-3074-4858-97F1-8D8FA88C63F0}"/>
                </a:ext>
              </a:extLst>
            </p:cNvPr>
            <p:cNvSpPr/>
            <p:nvPr/>
          </p:nvSpPr>
          <p:spPr>
            <a:xfrm>
              <a:off x="5075581" y="3974917"/>
              <a:ext cx="22764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Together, brainstorm possible solutions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F747F181-A84F-462C-AD04-775723EFB72E}"/>
                </a:ext>
              </a:extLst>
            </p:cNvPr>
            <p:cNvSpPr/>
            <p:nvPr/>
          </p:nvSpPr>
          <p:spPr>
            <a:xfrm>
              <a:off x="5767534" y="2339139"/>
              <a:ext cx="205393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Jointly identify possible drivers of the conflict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0F31512-DCBB-4CA5-BA9D-396BDE23B6C6}"/>
                </a:ext>
              </a:extLst>
            </p:cNvPr>
            <p:cNvSpPr txBox="1"/>
            <p:nvPr/>
          </p:nvSpPr>
          <p:spPr>
            <a:xfrm>
              <a:off x="5178193" y="1375462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45AC0A2-25DD-46F8-BCA9-6841437FCE1A}"/>
                </a:ext>
              </a:extLst>
            </p:cNvPr>
            <p:cNvSpPr txBox="1"/>
            <p:nvPr/>
          </p:nvSpPr>
          <p:spPr>
            <a:xfrm>
              <a:off x="4884223" y="2195181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367FAC5-97CF-42D3-9C2F-6FE07AFD2863}"/>
                </a:ext>
              </a:extLst>
            </p:cNvPr>
            <p:cNvSpPr txBox="1"/>
            <p:nvPr/>
          </p:nvSpPr>
          <p:spPr>
            <a:xfrm>
              <a:off x="4492870" y="3014900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813E8A27-3D10-445C-A3BD-9B7B973BA1D4}"/>
                </a:ext>
              </a:extLst>
            </p:cNvPr>
            <p:cNvSpPr txBox="1"/>
            <p:nvPr/>
          </p:nvSpPr>
          <p:spPr>
            <a:xfrm>
              <a:off x="4193661" y="3834619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8A42F0C-7B84-4862-AF1E-9740C6C80A9B}"/>
                </a:ext>
              </a:extLst>
            </p:cNvPr>
            <p:cNvSpPr txBox="1"/>
            <p:nvPr/>
          </p:nvSpPr>
          <p:spPr>
            <a:xfrm>
              <a:off x="3833740" y="4654338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05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F98ECBE-1BE4-490B-B304-3F7CA1E9E6A0}"/>
                </a:ext>
              </a:extLst>
            </p:cNvPr>
            <p:cNvSpPr txBox="1"/>
            <p:nvPr/>
          </p:nvSpPr>
          <p:spPr>
            <a:xfrm>
              <a:off x="3536437" y="5474057"/>
              <a:ext cx="6393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06</a:t>
              </a:r>
            </a:p>
          </p:txBody>
        </p:sp>
        <p:grpSp>
          <p:nvGrpSpPr>
            <p:cNvPr id="63" name="Graphic 61">
              <a:extLst>
                <a:ext uri="{FF2B5EF4-FFF2-40B4-BE49-F238E27FC236}">
                  <a16:creationId xmlns:a16="http://schemas.microsoft.com/office/drawing/2014/main" id="{70282574-72CF-453F-8048-2D765956666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389636" y="1657284"/>
              <a:ext cx="360000" cy="286389"/>
              <a:chOff x="1319212" y="176212"/>
              <a:chExt cx="6505574" cy="5175349"/>
            </a:xfrm>
            <a:solidFill>
              <a:schemeClr val="bg1"/>
            </a:solidFill>
          </p:grpSpPr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517F1B75-9A76-4C7B-8F04-B35DC4243D67}"/>
                  </a:ext>
                </a:extLst>
              </p:cNvPr>
              <p:cNvSpPr/>
              <p:nvPr/>
            </p:nvSpPr>
            <p:spPr>
              <a:xfrm>
                <a:off x="1319212" y="176212"/>
                <a:ext cx="1439523" cy="1439523"/>
              </a:xfrm>
              <a:custGeom>
                <a:avLst/>
                <a:gdLst>
                  <a:gd name="connsiteX0" fmla="*/ 0 w 1439523"/>
                  <a:gd name="connsiteY0" fmla="*/ 1439524 h 1439523"/>
                  <a:gd name="connsiteX1" fmla="*/ 1439524 w 1439523"/>
                  <a:gd name="connsiteY1" fmla="*/ 1439524 h 1439523"/>
                  <a:gd name="connsiteX2" fmla="*/ 1439524 w 1439523"/>
                  <a:gd name="connsiteY2" fmla="*/ 0 h 1439523"/>
                  <a:gd name="connsiteX3" fmla="*/ 0 w 1439523"/>
                  <a:gd name="connsiteY3" fmla="*/ 0 h 1439523"/>
                  <a:gd name="connsiteX4" fmla="*/ 381236 w 1439523"/>
                  <a:gd name="connsiteY4" fmla="*/ 381236 h 1439523"/>
                  <a:gd name="connsiteX5" fmla="*/ 1058338 w 1439523"/>
                  <a:gd name="connsiteY5" fmla="*/ 381236 h 1439523"/>
                  <a:gd name="connsiteX6" fmla="*/ 1058338 w 1439523"/>
                  <a:gd name="connsiteY6" fmla="*/ 1058338 h 1439523"/>
                  <a:gd name="connsiteX7" fmla="*/ 381236 w 1439523"/>
                  <a:gd name="connsiteY7" fmla="*/ 1058338 h 143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9523" h="1439523">
                    <a:moveTo>
                      <a:pt x="0" y="1439524"/>
                    </a:moveTo>
                    <a:lnTo>
                      <a:pt x="1439524" y="1439524"/>
                    </a:lnTo>
                    <a:lnTo>
                      <a:pt x="1439524" y="0"/>
                    </a:lnTo>
                    <a:lnTo>
                      <a:pt x="0" y="0"/>
                    </a:lnTo>
                    <a:close/>
                    <a:moveTo>
                      <a:pt x="381236" y="381236"/>
                    </a:moveTo>
                    <a:lnTo>
                      <a:pt x="1058338" y="381236"/>
                    </a:lnTo>
                    <a:lnTo>
                      <a:pt x="1058338" y="1058338"/>
                    </a:lnTo>
                    <a:lnTo>
                      <a:pt x="381236" y="1058338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F05AE2F2-1279-43A2-BB0E-70E933A85E1E}"/>
                  </a:ext>
                </a:extLst>
              </p:cNvPr>
              <p:cNvSpPr/>
              <p:nvPr/>
            </p:nvSpPr>
            <p:spPr>
              <a:xfrm>
                <a:off x="3216209" y="176212"/>
                <a:ext cx="4608577" cy="1439523"/>
              </a:xfrm>
              <a:custGeom>
                <a:avLst/>
                <a:gdLst>
                  <a:gd name="connsiteX0" fmla="*/ 0 w 4608577"/>
                  <a:gd name="connsiteY0" fmla="*/ 0 h 1439523"/>
                  <a:gd name="connsiteX1" fmla="*/ 0 w 4608577"/>
                  <a:gd name="connsiteY1" fmla="*/ 1439524 h 1439523"/>
                  <a:gd name="connsiteX2" fmla="*/ 4608578 w 4608577"/>
                  <a:gd name="connsiteY2" fmla="*/ 1439524 h 1439523"/>
                  <a:gd name="connsiteX3" fmla="*/ 4608578 w 4608577"/>
                  <a:gd name="connsiteY3" fmla="*/ 0 h 1439523"/>
                  <a:gd name="connsiteX4" fmla="*/ 4227341 w 4608577"/>
                  <a:gd name="connsiteY4" fmla="*/ 1058338 h 1439523"/>
                  <a:gd name="connsiteX5" fmla="*/ 381237 w 4608577"/>
                  <a:gd name="connsiteY5" fmla="*/ 1058338 h 1439523"/>
                  <a:gd name="connsiteX6" fmla="*/ 381237 w 4608577"/>
                  <a:gd name="connsiteY6" fmla="*/ 381236 h 1439523"/>
                  <a:gd name="connsiteX7" fmla="*/ 4227341 w 4608577"/>
                  <a:gd name="connsiteY7" fmla="*/ 381236 h 143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08577" h="1439523">
                    <a:moveTo>
                      <a:pt x="0" y="0"/>
                    </a:moveTo>
                    <a:lnTo>
                      <a:pt x="0" y="1439524"/>
                    </a:lnTo>
                    <a:lnTo>
                      <a:pt x="4608578" y="1439524"/>
                    </a:lnTo>
                    <a:lnTo>
                      <a:pt x="4608578" y="0"/>
                    </a:lnTo>
                    <a:close/>
                    <a:moveTo>
                      <a:pt x="4227341" y="1058338"/>
                    </a:moveTo>
                    <a:lnTo>
                      <a:pt x="381237" y="1058338"/>
                    </a:lnTo>
                    <a:lnTo>
                      <a:pt x="381237" y="381236"/>
                    </a:lnTo>
                    <a:lnTo>
                      <a:pt x="4227341" y="381236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D14D2A8F-306F-447A-8822-E509176496A4}"/>
                  </a:ext>
                </a:extLst>
              </p:cNvPr>
              <p:cNvSpPr/>
              <p:nvPr/>
            </p:nvSpPr>
            <p:spPr>
              <a:xfrm>
                <a:off x="1319212" y="2044125"/>
                <a:ext cx="1439523" cy="1439523"/>
              </a:xfrm>
              <a:custGeom>
                <a:avLst/>
                <a:gdLst>
                  <a:gd name="connsiteX0" fmla="*/ 0 w 1439523"/>
                  <a:gd name="connsiteY0" fmla="*/ 1439524 h 1439523"/>
                  <a:gd name="connsiteX1" fmla="*/ 1439524 w 1439523"/>
                  <a:gd name="connsiteY1" fmla="*/ 1439524 h 1439523"/>
                  <a:gd name="connsiteX2" fmla="*/ 1439524 w 1439523"/>
                  <a:gd name="connsiteY2" fmla="*/ 0 h 1439523"/>
                  <a:gd name="connsiteX3" fmla="*/ 0 w 1439523"/>
                  <a:gd name="connsiteY3" fmla="*/ 0 h 1439523"/>
                  <a:gd name="connsiteX4" fmla="*/ 381236 w 1439523"/>
                  <a:gd name="connsiteY4" fmla="*/ 381186 h 1439523"/>
                  <a:gd name="connsiteX5" fmla="*/ 1058338 w 1439523"/>
                  <a:gd name="connsiteY5" fmla="*/ 381186 h 1439523"/>
                  <a:gd name="connsiteX6" fmla="*/ 1058338 w 1439523"/>
                  <a:gd name="connsiteY6" fmla="*/ 1058287 h 1439523"/>
                  <a:gd name="connsiteX7" fmla="*/ 381236 w 1439523"/>
                  <a:gd name="connsiteY7" fmla="*/ 1058287 h 143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9523" h="1439523">
                    <a:moveTo>
                      <a:pt x="0" y="1439524"/>
                    </a:moveTo>
                    <a:lnTo>
                      <a:pt x="1439524" y="1439524"/>
                    </a:lnTo>
                    <a:lnTo>
                      <a:pt x="1439524" y="0"/>
                    </a:lnTo>
                    <a:lnTo>
                      <a:pt x="0" y="0"/>
                    </a:lnTo>
                    <a:close/>
                    <a:moveTo>
                      <a:pt x="381236" y="381186"/>
                    </a:moveTo>
                    <a:lnTo>
                      <a:pt x="1058338" y="381186"/>
                    </a:lnTo>
                    <a:lnTo>
                      <a:pt x="1058338" y="1058287"/>
                    </a:lnTo>
                    <a:lnTo>
                      <a:pt x="381236" y="105828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2BED67FD-4600-4968-AC3C-E451149138D6}"/>
                  </a:ext>
                </a:extLst>
              </p:cNvPr>
              <p:cNvSpPr/>
              <p:nvPr/>
            </p:nvSpPr>
            <p:spPr>
              <a:xfrm>
                <a:off x="3216209" y="2044125"/>
                <a:ext cx="4608577" cy="1439523"/>
              </a:xfrm>
              <a:custGeom>
                <a:avLst/>
                <a:gdLst>
                  <a:gd name="connsiteX0" fmla="*/ 0 w 4608577"/>
                  <a:gd name="connsiteY0" fmla="*/ 1439524 h 1439523"/>
                  <a:gd name="connsiteX1" fmla="*/ 4608578 w 4608577"/>
                  <a:gd name="connsiteY1" fmla="*/ 1439524 h 1439523"/>
                  <a:gd name="connsiteX2" fmla="*/ 4608578 w 4608577"/>
                  <a:gd name="connsiteY2" fmla="*/ 0 h 1439523"/>
                  <a:gd name="connsiteX3" fmla="*/ 0 w 4608577"/>
                  <a:gd name="connsiteY3" fmla="*/ 0 h 1439523"/>
                  <a:gd name="connsiteX4" fmla="*/ 381237 w 4608577"/>
                  <a:gd name="connsiteY4" fmla="*/ 381186 h 1439523"/>
                  <a:gd name="connsiteX5" fmla="*/ 4227341 w 4608577"/>
                  <a:gd name="connsiteY5" fmla="*/ 381186 h 1439523"/>
                  <a:gd name="connsiteX6" fmla="*/ 4227341 w 4608577"/>
                  <a:gd name="connsiteY6" fmla="*/ 1058287 h 1439523"/>
                  <a:gd name="connsiteX7" fmla="*/ 381237 w 4608577"/>
                  <a:gd name="connsiteY7" fmla="*/ 1058287 h 143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08577" h="1439523">
                    <a:moveTo>
                      <a:pt x="0" y="1439524"/>
                    </a:moveTo>
                    <a:lnTo>
                      <a:pt x="4608578" y="1439524"/>
                    </a:lnTo>
                    <a:lnTo>
                      <a:pt x="4608578" y="0"/>
                    </a:lnTo>
                    <a:lnTo>
                      <a:pt x="0" y="0"/>
                    </a:lnTo>
                    <a:close/>
                    <a:moveTo>
                      <a:pt x="381237" y="381186"/>
                    </a:moveTo>
                    <a:lnTo>
                      <a:pt x="4227341" y="381186"/>
                    </a:lnTo>
                    <a:lnTo>
                      <a:pt x="4227341" y="1058287"/>
                    </a:lnTo>
                    <a:lnTo>
                      <a:pt x="381237" y="105828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23C78D5D-2BD6-4624-A408-01962C187C9C}"/>
                  </a:ext>
                </a:extLst>
              </p:cNvPr>
              <p:cNvSpPr/>
              <p:nvPr/>
            </p:nvSpPr>
            <p:spPr>
              <a:xfrm>
                <a:off x="1319212" y="3911987"/>
                <a:ext cx="1439523" cy="1439574"/>
              </a:xfrm>
              <a:custGeom>
                <a:avLst/>
                <a:gdLst>
                  <a:gd name="connsiteX0" fmla="*/ 0 w 1439523"/>
                  <a:gd name="connsiteY0" fmla="*/ 1439574 h 1439574"/>
                  <a:gd name="connsiteX1" fmla="*/ 1439524 w 1439523"/>
                  <a:gd name="connsiteY1" fmla="*/ 1439574 h 1439574"/>
                  <a:gd name="connsiteX2" fmla="*/ 1439524 w 1439523"/>
                  <a:gd name="connsiteY2" fmla="*/ 0 h 1439574"/>
                  <a:gd name="connsiteX3" fmla="*/ 0 w 1439523"/>
                  <a:gd name="connsiteY3" fmla="*/ 0 h 1439574"/>
                  <a:gd name="connsiteX4" fmla="*/ 381236 w 1439523"/>
                  <a:gd name="connsiteY4" fmla="*/ 381237 h 1439574"/>
                  <a:gd name="connsiteX5" fmla="*/ 1058338 w 1439523"/>
                  <a:gd name="connsiteY5" fmla="*/ 381237 h 1439574"/>
                  <a:gd name="connsiteX6" fmla="*/ 1058338 w 1439523"/>
                  <a:gd name="connsiteY6" fmla="*/ 1058338 h 1439574"/>
                  <a:gd name="connsiteX7" fmla="*/ 381236 w 1439523"/>
                  <a:gd name="connsiteY7" fmla="*/ 1058338 h 14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9523" h="1439574">
                    <a:moveTo>
                      <a:pt x="0" y="1439574"/>
                    </a:moveTo>
                    <a:lnTo>
                      <a:pt x="1439524" y="1439574"/>
                    </a:lnTo>
                    <a:lnTo>
                      <a:pt x="1439524" y="0"/>
                    </a:lnTo>
                    <a:lnTo>
                      <a:pt x="0" y="0"/>
                    </a:lnTo>
                    <a:close/>
                    <a:moveTo>
                      <a:pt x="381236" y="381237"/>
                    </a:moveTo>
                    <a:lnTo>
                      <a:pt x="1058338" y="381237"/>
                    </a:lnTo>
                    <a:lnTo>
                      <a:pt x="1058338" y="1058338"/>
                    </a:lnTo>
                    <a:lnTo>
                      <a:pt x="381236" y="1058338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3670982B-160A-48AD-87A3-BBE3A06207AF}"/>
                  </a:ext>
                </a:extLst>
              </p:cNvPr>
              <p:cNvSpPr/>
              <p:nvPr/>
            </p:nvSpPr>
            <p:spPr>
              <a:xfrm>
                <a:off x="3216209" y="3911987"/>
                <a:ext cx="4608577" cy="1439574"/>
              </a:xfrm>
              <a:custGeom>
                <a:avLst/>
                <a:gdLst>
                  <a:gd name="connsiteX0" fmla="*/ 0 w 4608577"/>
                  <a:gd name="connsiteY0" fmla="*/ 1439574 h 1439574"/>
                  <a:gd name="connsiteX1" fmla="*/ 4608578 w 4608577"/>
                  <a:gd name="connsiteY1" fmla="*/ 1439574 h 1439574"/>
                  <a:gd name="connsiteX2" fmla="*/ 4608578 w 4608577"/>
                  <a:gd name="connsiteY2" fmla="*/ 0 h 1439574"/>
                  <a:gd name="connsiteX3" fmla="*/ 0 w 4608577"/>
                  <a:gd name="connsiteY3" fmla="*/ 0 h 1439574"/>
                  <a:gd name="connsiteX4" fmla="*/ 381237 w 4608577"/>
                  <a:gd name="connsiteY4" fmla="*/ 381237 h 1439574"/>
                  <a:gd name="connsiteX5" fmla="*/ 4227341 w 4608577"/>
                  <a:gd name="connsiteY5" fmla="*/ 381237 h 1439574"/>
                  <a:gd name="connsiteX6" fmla="*/ 4227341 w 4608577"/>
                  <a:gd name="connsiteY6" fmla="*/ 1058338 h 1439574"/>
                  <a:gd name="connsiteX7" fmla="*/ 381237 w 4608577"/>
                  <a:gd name="connsiteY7" fmla="*/ 1058338 h 14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08577" h="1439574">
                    <a:moveTo>
                      <a:pt x="0" y="1439574"/>
                    </a:moveTo>
                    <a:lnTo>
                      <a:pt x="4608578" y="1439574"/>
                    </a:lnTo>
                    <a:lnTo>
                      <a:pt x="4608578" y="0"/>
                    </a:lnTo>
                    <a:lnTo>
                      <a:pt x="0" y="0"/>
                    </a:lnTo>
                    <a:close/>
                    <a:moveTo>
                      <a:pt x="381237" y="381237"/>
                    </a:moveTo>
                    <a:lnTo>
                      <a:pt x="4227341" y="381237"/>
                    </a:lnTo>
                    <a:lnTo>
                      <a:pt x="4227341" y="1058338"/>
                    </a:lnTo>
                    <a:lnTo>
                      <a:pt x="381237" y="1058338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2" name="Graphic 70">
              <a:extLst>
                <a:ext uri="{FF2B5EF4-FFF2-40B4-BE49-F238E27FC236}">
                  <a16:creationId xmlns:a16="http://schemas.microsoft.com/office/drawing/2014/main" id="{5936FA6B-8CB2-4B8F-A216-97B2782352A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796824" y="2420749"/>
              <a:ext cx="361501" cy="360000"/>
              <a:chOff x="1423987" y="287346"/>
              <a:chExt cx="6296025" cy="6269887"/>
            </a:xfrm>
            <a:solidFill>
              <a:schemeClr val="bg1"/>
            </a:solidFill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4F1B405-16A5-4BF2-8FA2-2821320DCAAE}"/>
                  </a:ext>
                </a:extLst>
              </p:cNvPr>
              <p:cNvSpPr/>
              <p:nvPr/>
            </p:nvSpPr>
            <p:spPr>
              <a:xfrm>
                <a:off x="1423987" y="287346"/>
                <a:ext cx="6296025" cy="6269887"/>
              </a:xfrm>
              <a:custGeom>
                <a:avLst/>
                <a:gdLst>
                  <a:gd name="connsiteX0" fmla="*/ 6296025 w 6296025"/>
                  <a:gd name="connsiteY0" fmla="*/ 3115515 h 6269887"/>
                  <a:gd name="connsiteX1" fmla="*/ 4975891 w 6296025"/>
                  <a:gd name="connsiteY1" fmla="*/ 1792714 h 6269887"/>
                  <a:gd name="connsiteX2" fmla="*/ 4569696 w 6296025"/>
                  <a:gd name="connsiteY2" fmla="*/ 1857404 h 6269887"/>
                  <a:gd name="connsiteX3" fmla="*/ 4569696 w 6296025"/>
                  <a:gd name="connsiteY3" fmla="*/ 1679640 h 6269887"/>
                  <a:gd name="connsiteX4" fmla="*/ 4772793 w 6296025"/>
                  <a:gd name="connsiteY4" fmla="*/ 1182194 h 6269887"/>
                  <a:gd name="connsiteX5" fmla="*/ 4772793 w 6296025"/>
                  <a:gd name="connsiteY5" fmla="*/ 978686 h 6269887"/>
                  <a:gd name="connsiteX6" fmla="*/ 4769417 w 6296025"/>
                  <a:gd name="connsiteY6" fmla="*/ 912755 h 6269887"/>
                  <a:gd name="connsiteX7" fmla="*/ 4903296 w 6296025"/>
                  <a:gd name="connsiteY7" fmla="*/ 711582 h 6269887"/>
                  <a:gd name="connsiteX8" fmla="*/ 4975891 w 6296025"/>
                  <a:gd name="connsiteY8" fmla="*/ 471308 h 6269887"/>
                  <a:gd name="connsiteX9" fmla="*/ 4736845 w 6296025"/>
                  <a:gd name="connsiteY9" fmla="*/ 83768 h 6269887"/>
                  <a:gd name="connsiteX10" fmla="*/ 4569696 w 6296025"/>
                  <a:gd name="connsiteY10" fmla="*/ 0 h 6269887"/>
                  <a:gd name="connsiteX11" fmla="*/ 4569696 w 6296025"/>
                  <a:gd name="connsiteY11" fmla="*/ 164654 h 6269887"/>
                  <a:gd name="connsiteX12" fmla="*/ 4483367 w 6296025"/>
                  <a:gd name="connsiteY12" fmla="*/ 406419 h 6269887"/>
                  <a:gd name="connsiteX13" fmla="*/ 4061952 w 6296025"/>
                  <a:gd name="connsiteY13" fmla="*/ 266408 h 6269887"/>
                  <a:gd name="connsiteX14" fmla="*/ 3640537 w 6296025"/>
                  <a:gd name="connsiteY14" fmla="*/ 406419 h 6269887"/>
                  <a:gd name="connsiteX15" fmla="*/ 3554208 w 6296025"/>
                  <a:gd name="connsiteY15" fmla="*/ 164654 h 6269887"/>
                  <a:gd name="connsiteX16" fmla="*/ 3554208 w 6296025"/>
                  <a:gd name="connsiteY16" fmla="*/ 0 h 6269887"/>
                  <a:gd name="connsiteX17" fmla="*/ 3387058 w 6296025"/>
                  <a:gd name="connsiteY17" fmla="*/ 83768 h 6269887"/>
                  <a:gd name="connsiteX18" fmla="*/ 3148013 w 6296025"/>
                  <a:gd name="connsiteY18" fmla="*/ 471308 h 6269887"/>
                  <a:gd name="connsiteX19" fmla="*/ 3220607 w 6296025"/>
                  <a:gd name="connsiteY19" fmla="*/ 711582 h 6269887"/>
                  <a:gd name="connsiteX20" fmla="*/ 3354487 w 6296025"/>
                  <a:gd name="connsiteY20" fmla="*/ 912755 h 6269887"/>
                  <a:gd name="connsiteX21" fmla="*/ 3351110 w 6296025"/>
                  <a:gd name="connsiteY21" fmla="*/ 978686 h 6269887"/>
                  <a:gd name="connsiteX22" fmla="*/ 3351110 w 6296025"/>
                  <a:gd name="connsiteY22" fmla="*/ 1182194 h 6269887"/>
                  <a:gd name="connsiteX23" fmla="*/ 3554208 w 6296025"/>
                  <a:gd name="connsiteY23" fmla="*/ 1679640 h 6269887"/>
                  <a:gd name="connsiteX24" fmla="*/ 3554208 w 6296025"/>
                  <a:gd name="connsiteY24" fmla="*/ 1914589 h 6269887"/>
                  <a:gd name="connsiteX25" fmla="*/ 3037832 w 6296025"/>
                  <a:gd name="connsiteY25" fmla="*/ 2029470 h 6269887"/>
                  <a:gd name="connsiteX26" fmla="*/ 2640269 w 6296025"/>
                  <a:gd name="connsiteY26" fmla="*/ 2526258 h 6269887"/>
                  <a:gd name="connsiteX27" fmla="*/ 2640269 w 6296025"/>
                  <a:gd name="connsiteY27" fmla="*/ 3021914 h 6269887"/>
                  <a:gd name="connsiteX28" fmla="*/ 2624554 w 6296025"/>
                  <a:gd name="connsiteY28" fmla="*/ 3024343 h 6269887"/>
                  <a:gd name="connsiteX29" fmla="*/ 2445803 w 6296025"/>
                  <a:gd name="connsiteY29" fmla="*/ 2945344 h 6269887"/>
                  <a:gd name="connsiteX30" fmla="*/ 1929427 w 6296025"/>
                  <a:gd name="connsiteY30" fmla="*/ 2830375 h 6269887"/>
                  <a:gd name="connsiteX31" fmla="*/ 1929427 w 6296025"/>
                  <a:gd name="connsiteY31" fmla="*/ 2595425 h 6269887"/>
                  <a:gd name="connsiteX32" fmla="*/ 2132525 w 6296025"/>
                  <a:gd name="connsiteY32" fmla="*/ 2097976 h 6269887"/>
                  <a:gd name="connsiteX33" fmla="*/ 2132525 w 6296025"/>
                  <a:gd name="connsiteY33" fmla="*/ 1894468 h 6269887"/>
                  <a:gd name="connsiteX34" fmla="*/ 1421683 w 6296025"/>
                  <a:gd name="connsiteY34" fmla="*/ 1182194 h 6269887"/>
                  <a:gd name="connsiteX35" fmla="*/ 710842 w 6296025"/>
                  <a:gd name="connsiteY35" fmla="*/ 1894468 h 6269887"/>
                  <a:gd name="connsiteX36" fmla="*/ 710842 w 6296025"/>
                  <a:gd name="connsiteY36" fmla="*/ 2097976 h 6269887"/>
                  <a:gd name="connsiteX37" fmla="*/ 913939 w 6296025"/>
                  <a:gd name="connsiteY37" fmla="*/ 2595425 h 6269887"/>
                  <a:gd name="connsiteX38" fmla="*/ 913939 w 6296025"/>
                  <a:gd name="connsiteY38" fmla="*/ 2830375 h 6269887"/>
                  <a:gd name="connsiteX39" fmla="*/ 397567 w 6296025"/>
                  <a:gd name="connsiteY39" fmla="*/ 2945255 h 6269887"/>
                  <a:gd name="connsiteX40" fmla="*/ 0 w 6296025"/>
                  <a:gd name="connsiteY40" fmla="*/ 3442043 h 6269887"/>
                  <a:gd name="connsiteX41" fmla="*/ 0 w 6296025"/>
                  <a:gd name="connsiteY41" fmla="*/ 4438316 h 6269887"/>
                  <a:gd name="connsiteX42" fmla="*/ 2234074 w 6296025"/>
                  <a:gd name="connsiteY42" fmla="*/ 4438316 h 6269887"/>
                  <a:gd name="connsiteX43" fmla="*/ 2234074 w 6296025"/>
                  <a:gd name="connsiteY43" fmla="*/ 4661946 h 6269887"/>
                  <a:gd name="connsiteX44" fmla="*/ 1717698 w 6296025"/>
                  <a:gd name="connsiteY44" fmla="*/ 4776826 h 6269887"/>
                  <a:gd name="connsiteX45" fmla="*/ 1320134 w 6296025"/>
                  <a:gd name="connsiteY45" fmla="*/ 5273614 h 6269887"/>
                  <a:gd name="connsiteX46" fmla="*/ 1320134 w 6296025"/>
                  <a:gd name="connsiteY46" fmla="*/ 6269887 h 6269887"/>
                  <a:gd name="connsiteX47" fmla="*/ 4163501 w 6296025"/>
                  <a:gd name="connsiteY47" fmla="*/ 6269887 h 6269887"/>
                  <a:gd name="connsiteX48" fmla="*/ 4163501 w 6296025"/>
                  <a:gd name="connsiteY48" fmla="*/ 5273614 h 6269887"/>
                  <a:gd name="connsiteX49" fmla="*/ 3765937 w 6296025"/>
                  <a:gd name="connsiteY49" fmla="*/ 4776826 h 6269887"/>
                  <a:gd name="connsiteX50" fmla="*/ 3249561 w 6296025"/>
                  <a:gd name="connsiteY50" fmla="*/ 4661946 h 6269887"/>
                  <a:gd name="connsiteX51" fmla="*/ 3249561 w 6296025"/>
                  <a:gd name="connsiteY51" fmla="*/ 4426996 h 6269887"/>
                  <a:gd name="connsiteX52" fmla="*/ 3452659 w 6296025"/>
                  <a:gd name="connsiteY52" fmla="*/ 3929547 h 6269887"/>
                  <a:gd name="connsiteX53" fmla="*/ 3452659 w 6296025"/>
                  <a:gd name="connsiteY53" fmla="*/ 3726039 h 6269887"/>
                  <a:gd name="connsiteX54" fmla="*/ 3422715 w 6296025"/>
                  <a:gd name="connsiteY54" fmla="*/ 3522531 h 6269887"/>
                  <a:gd name="connsiteX55" fmla="*/ 3720367 w 6296025"/>
                  <a:gd name="connsiteY55" fmla="*/ 3522531 h 6269887"/>
                  <a:gd name="connsiteX56" fmla="*/ 4569696 w 6296025"/>
                  <a:gd name="connsiteY56" fmla="*/ 4373575 h 6269887"/>
                  <a:gd name="connsiteX57" fmla="*/ 4569696 w 6296025"/>
                  <a:gd name="connsiteY57" fmla="*/ 4641824 h 6269887"/>
                  <a:gd name="connsiteX58" fmla="*/ 4366598 w 6296025"/>
                  <a:gd name="connsiteY58" fmla="*/ 4641824 h 6269887"/>
                  <a:gd name="connsiteX59" fmla="*/ 4366598 w 6296025"/>
                  <a:gd name="connsiteY59" fmla="*/ 4845332 h 6269887"/>
                  <a:gd name="connsiteX60" fmla="*/ 4569696 w 6296025"/>
                  <a:gd name="connsiteY60" fmla="*/ 4845332 h 6269887"/>
                  <a:gd name="connsiteX61" fmla="*/ 4569696 w 6296025"/>
                  <a:gd name="connsiteY61" fmla="*/ 5862872 h 6269887"/>
                  <a:gd name="connsiteX62" fmla="*/ 4975891 w 6296025"/>
                  <a:gd name="connsiteY62" fmla="*/ 6269887 h 6269887"/>
                  <a:gd name="connsiteX63" fmla="*/ 5382086 w 6296025"/>
                  <a:gd name="connsiteY63" fmla="*/ 5862872 h 6269887"/>
                  <a:gd name="connsiteX64" fmla="*/ 5382086 w 6296025"/>
                  <a:gd name="connsiteY64" fmla="*/ 4845332 h 6269887"/>
                  <a:gd name="connsiteX65" fmla="*/ 5585184 w 6296025"/>
                  <a:gd name="connsiteY65" fmla="*/ 4845332 h 6269887"/>
                  <a:gd name="connsiteX66" fmla="*/ 5585184 w 6296025"/>
                  <a:gd name="connsiteY66" fmla="*/ 4641824 h 6269887"/>
                  <a:gd name="connsiteX67" fmla="*/ 5382086 w 6296025"/>
                  <a:gd name="connsiteY67" fmla="*/ 4641824 h 6269887"/>
                  <a:gd name="connsiteX68" fmla="*/ 5382086 w 6296025"/>
                  <a:gd name="connsiteY68" fmla="*/ 4373575 h 6269887"/>
                  <a:gd name="connsiteX69" fmla="*/ 6296025 w 6296025"/>
                  <a:gd name="connsiteY69" fmla="*/ 3115515 h 6269887"/>
                  <a:gd name="connsiteX70" fmla="*/ 4055262 w 6296025"/>
                  <a:gd name="connsiteY70" fmla="*/ 2169280 h 6269887"/>
                  <a:gd name="connsiteX71" fmla="*/ 3757305 w 6296025"/>
                  <a:gd name="connsiteY71" fmla="*/ 1945345 h 6269887"/>
                  <a:gd name="connsiteX72" fmla="*/ 3757305 w 6296025"/>
                  <a:gd name="connsiteY72" fmla="*/ 1824664 h 6269887"/>
                  <a:gd name="connsiteX73" fmla="*/ 4061952 w 6296025"/>
                  <a:gd name="connsiteY73" fmla="*/ 1894468 h 6269887"/>
                  <a:gd name="connsiteX74" fmla="*/ 4366598 w 6296025"/>
                  <a:gd name="connsiteY74" fmla="*/ 1824766 h 6269887"/>
                  <a:gd name="connsiteX75" fmla="*/ 4366598 w 6296025"/>
                  <a:gd name="connsiteY75" fmla="*/ 1943208 h 6269887"/>
                  <a:gd name="connsiteX76" fmla="*/ 4055262 w 6296025"/>
                  <a:gd name="connsiteY76" fmla="*/ 2169280 h 6269887"/>
                  <a:gd name="connsiteX77" fmla="*/ 3868273 w 6296025"/>
                  <a:gd name="connsiteY77" fmla="*/ 2398124 h 6269887"/>
                  <a:gd name="connsiteX78" fmla="*/ 3776397 w 6296025"/>
                  <a:gd name="connsiteY78" fmla="*/ 2214039 h 6269887"/>
                  <a:gd name="connsiteX79" fmla="*/ 3921434 w 6296025"/>
                  <a:gd name="connsiteY79" fmla="*/ 2323055 h 6269887"/>
                  <a:gd name="connsiteX80" fmla="*/ 3868273 w 6296025"/>
                  <a:gd name="connsiteY80" fmla="*/ 2398124 h 6269887"/>
                  <a:gd name="connsiteX81" fmla="*/ 4741212 w 6296025"/>
                  <a:gd name="connsiteY81" fmla="*/ 354599 h 6269887"/>
                  <a:gd name="connsiteX82" fmla="*/ 4772793 w 6296025"/>
                  <a:gd name="connsiteY82" fmla="*/ 471308 h 6269887"/>
                  <a:gd name="connsiteX83" fmla="*/ 4734319 w 6296025"/>
                  <a:gd name="connsiteY83" fmla="*/ 598699 h 6269887"/>
                  <a:gd name="connsiteX84" fmla="*/ 4695388 w 6296025"/>
                  <a:gd name="connsiteY84" fmla="*/ 657227 h 6269887"/>
                  <a:gd name="connsiteX85" fmla="*/ 4628899 w 6296025"/>
                  <a:gd name="connsiteY85" fmla="*/ 550902 h 6269887"/>
                  <a:gd name="connsiteX86" fmla="*/ 4741212 w 6296025"/>
                  <a:gd name="connsiteY86" fmla="*/ 354599 h 6269887"/>
                  <a:gd name="connsiteX87" fmla="*/ 4569696 w 6296025"/>
                  <a:gd name="connsiteY87" fmla="*/ 978686 h 6269887"/>
                  <a:gd name="connsiteX88" fmla="*/ 4569696 w 6296025"/>
                  <a:gd name="connsiteY88" fmla="*/ 1182194 h 6269887"/>
                  <a:gd name="connsiteX89" fmla="*/ 4061952 w 6296025"/>
                  <a:gd name="connsiteY89" fmla="*/ 1690960 h 6269887"/>
                  <a:gd name="connsiteX90" fmla="*/ 3554208 w 6296025"/>
                  <a:gd name="connsiteY90" fmla="*/ 1182194 h 6269887"/>
                  <a:gd name="connsiteX91" fmla="*/ 3554208 w 6296025"/>
                  <a:gd name="connsiteY91" fmla="*/ 978686 h 6269887"/>
                  <a:gd name="connsiteX92" fmla="*/ 4061952 w 6296025"/>
                  <a:gd name="connsiteY92" fmla="*/ 469916 h 6269887"/>
                  <a:gd name="connsiteX93" fmla="*/ 4569696 w 6296025"/>
                  <a:gd name="connsiteY93" fmla="*/ 978686 h 6269887"/>
                  <a:gd name="connsiteX94" fmla="*/ 3389585 w 6296025"/>
                  <a:gd name="connsiteY94" fmla="*/ 598699 h 6269887"/>
                  <a:gd name="connsiteX95" fmla="*/ 3351110 w 6296025"/>
                  <a:gd name="connsiteY95" fmla="*/ 471308 h 6269887"/>
                  <a:gd name="connsiteX96" fmla="*/ 3382692 w 6296025"/>
                  <a:gd name="connsiteY96" fmla="*/ 354698 h 6269887"/>
                  <a:gd name="connsiteX97" fmla="*/ 3495106 w 6296025"/>
                  <a:gd name="connsiteY97" fmla="*/ 550902 h 6269887"/>
                  <a:gd name="connsiteX98" fmla="*/ 3428605 w 6296025"/>
                  <a:gd name="connsiteY98" fmla="*/ 657227 h 6269887"/>
                  <a:gd name="connsiteX99" fmla="*/ 1421683 w 6296025"/>
                  <a:gd name="connsiteY99" fmla="*/ 2810253 h 6269887"/>
                  <a:gd name="connsiteX100" fmla="*/ 1726329 w 6296025"/>
                  <a:gd name="connsiteY100" fmla="*/ 2740552 h 6269887"/>
                  <a:gd name="connsiteX101" fmla="*/ 1726329 w 6296025"/>
                  <a:gd name="connsiteY101" fmla="*/ 2861130 h 6269887"/>
                  <a:gd name="connsiteX102" fmla="*/ 1421683 w 6296025"/>
                  <a:gd name="connsiteY102" fmla="*/ 3090077 h 6269887"/>
                  <a:gd name="connsiteX103" fmla="*/ 1117037 w 6296025"/>
                  <a:gd name="connsiteY103" fmla="*/ 2861130 h 6269887"/>
                  <a:gd name="connsiteX104" fmla="*/ 1117037 w 6296025"/>
                  <a:gd name="connsiteY104" fmla="*/ 2740450 h 6269887"/>
                  <a:gd name="connsiteX105" fmla="*/ 1421683 w 6296025"/>
                  <a:gd name="connsiteY105" fmla="*/ 2810253 h 6269887"/>
                  <a:gd name="connsiteX106" fmla="*/ 1267128 w 6296025"/>
                  <a:gd name="connsiteY106" fmla="*/ 3228258 h 6269887"/>
                  <a:gd name="connsiteX107" fmla="*/ 1161514 w 6296025"/>
                  <a:gd name="connsiteY107" fmla="*/ 3334082 h 6269887"/>
                  <a:gd name="connsiteX108" fmla="*/ 1079253 w 6296025"/>
                  <a:gd name="connsiteY108" fmla="*/ 3086998 h 6269887"/>
                  <a:gd name="connsiteX109" fmla="*/ 1764118 w 6296025"/>
                  <a:gd name="connsiteY109" fmla="*/ 3086998 h 6269887"/>
                  <a:gd name="connsiteX110" fmla="*/ 1681851 w 6296025"/>
                  <a:gd name="connsiteY110" fmla="*/ 3334082 h 6269887"/>
                  <a:gd name="connsiteX111" fmla="*/ 1576240 w 6296025"/>
                  <a:gd name="connsiteY111" fmla="*/ 3228258 h 6269887"/>
                  <a:gd name="connsiteX112" fmla="*/ 913939 w 6296025"/>
                  <a:gd name="connsiteY112" fmla="*/ 1894468 h 6269887"/>
                  <a:gd name="connsiteX113" fmla="*/ 1421683 w 6296025"/>
                  <a:gd name="connsiteY113" fmla="*/ 1385698 h 6269887"/>
                  <a:gd name="connsiteX114" fmla="*/ 1929427 w 6296025"/>
                  <a:gd name="connsiteY114" fmla="*/ 1894468 h 6269887"/>
                  <a:gd name="connsiteX115" fmla="*/ 1929427 w 6296025"/>
                  <a:gd name="connsiteY115" fmla="*/ 2097976 h 6269887"/>
                  <a:gd name="connsiteX116" fmla="*/ 1421683 w 6296025"/>
                  <a:gd name="connsiteY116" fmla="*/ 2606745 h 6269887"/>
                  <a:gd name="connsiteX117" fmla="*/ 913939 w 6296025"/>
                  <a:gd name="connsiteY117" fmla="*/ 2097976 h 6269887"/>
                  <a:gd name="connsiteX118" fmla="*/ 203098 w 6296025"/>
                  <a:gd name="connsiteY118" fmla="*/ 3442043 h 6269887"/>
                  <a:gd name="connsiteX119" fmla="*/ 441648 w 6296025"/>
                  <a:gd name="connsiteY119" fmla="*/ 3143993 h 6269887"/>
                  <a:gd name="connsiteX120" fmla="*/ 853595 w 6296025"/>
                  <a:gd name="connsiteY120" fmla="*/ 3052224 h 6269887"/>
                  <a:gd name="connsiteX121" fmla="*/ 1072659 w 6296025"/>
                  <a:gd name="connsiteY121" fmla="*/ 3710890 h 6269887"/>
                  <a:gd name="connsiteX122" fmla="*/ 1421683 w 6296025"/>
                  <a:gd name="connsiteY122" fmla="*/ 3361162 h 6269887"/>
                  <a:gd name="connsiteX123" fmla="*/ 1770808 w 6296025"/>
                  <a:gd name="connsiteY123" fmla="*/ 3710992 h 6269887"/>
                  <a:gd name="connsiteX124" fmla="*/ 1989874 w 6296025"/>
                  <a:gd name="connsiteY124" fmla="*/ 3052326 h 6269887"/>
                  <a:gd name="connsiteX125" fmla="*/ 2349953 w 6296025"/>
                  <a:gd name="connsiteY125" fmla="*/ 3132508 h 6269887"/>
                  <a:gd name="connsiteX126" fmla="*/ 2030976 w 6296025"/>
                  <a:gd name="connsiteY126" fmla="*/ 3726039 h 6269887"/>
                  <a:gd name="connsiteX127" fmla="*/ 2030976 w 6296025"/>
                  <a:gd name="connsiteY127" fmla="*/ 3929547 h 6269887"/>
                  <a:gd name="connsiteX128" fmla="*/ 2100537 w 6296025"/>
                  <a:gd name="connsiteY128" fmla="*/ 4234809 h 6269887"/>
                  <a:gd name="connsiteX129" fmla="*/ 203098 w 6296025"/>
                  <a:gd name="connsiteY129" fmla="*/ 4234809 h 6269887"/>
                  <a:gd name="connsiteX130" fmla="*/ 2587260 w 6296025"/>
                  <a:gd name="connsiteY130" fmla="*/ 5059829 h 6269887"/>
                  <a:gd name="connsiteX131" fmla="*/ 2481649 w 6296025"/>
                  <a:gd name="connsiteY131" fmla="*/ 5165653 h 6269887"/>
                  <a:gd name="connsiteX132" fmla="*/ 2399382 w 6296025"/>
                  <a:gd name="connsiteY132" fmla="*/ 4918569 h 6269887"/>
                  <a:gd name="connsiteX133" fmla="*/ 3084253 w 6296025"/>
                  <a:gd name="connsiteY133" fmla="*/ 4918569 h 6269887"/>
                  <a:gd name="connsiteX134" fmla="*/ 3001985 w 6296025"/>
                  <a:gd name="connsiteY134" fmla="*/ 5165653 h 6269887"/>
                  <a:gd name="connsiteX135" fmla="*/ 2896375 w 6296025"/>
                  <a:gd name="connsiteY135" fmla="*/ 5059829 h 6269887"/>
                  <a:gd name="connsiteX136" fmla="*/ 3046464 w 6296025"/>
                  <a:gd name="connsiteY136" fmla="*/ 4692701 h 6269887"/>
                  <a:gd name="connsiteX137" fmla="*/ 2741817 w 6296025"/>
                  <a:gd name="connsiteY137" fmla="*/ 4921648 h 6269887"/>
                  <a:gd name="connsiteX138" fmla="*/ 2437171 w 6296025"/>
                  <a:gd name="connsiteY138" fmla="*/ 4692701 h 6269887"/>
                  <a:gd name="connsiteX139" fmla="*/ 2437171 w 6296025"/>
                  <a:gd name="connsiteY139" fmla="*/ 4572021 h 6269887"/>
                  <a:gd name="connsiteX140" fmla="*/ 2741817 w 6296025"/>
                  <a:gd name="connsiteY140" fmla="*/ 4641824 h 6269887"/>
                  <a:gd name="connsiteX141" fmla="*/ 3046464 w 6296025"/>
                  <a:gd name="connsiteY141" fmla="*/ 4572123 h 6269887"/>
                  <a:gd name="connsiteX142" fmla="*/ 3960403 w 6296025"/>
                  <a:gd name="connsiteY142" fmla="*/ 5273614 h 6269887"/>
                  <a:gd name="connsiteX143" fmla="*/ 3960403 w 6296025"/>
                  <a:gd name="connsiteY143" fmla="*/ 6066379 h 6269887"/>
                  <a:gd name="connsiteX144" fmla="*/ 1523232 w 6296025"/>
                  <a:gd name="connsiteY144" fmla="*/ 6066379 h 6269887"/>
                  <a:gd name="connsiteX145" fmla="*/ 1523232 w 6296025"/>
                  <a:gd name="connsiteY145" fmla="*/ 5273614 h 6269887"/>
                  <a:gd name="connsiteX146" fmla="*/ 1761783 w 6296025"/>
                  <a:gd name="connsiteY146" fmla="*/ 4975564 h 6269887"/>
                  <a:gd name="connsiteX147" fmla="*/ 2173728 w 6296025"/>
                  <a:gd name="connsiteY147" fmla="*/ 4883795 h 6269887"/>
                  <a:gd name="connsiteX148" fmla="*/ 2392794 w 6296025"/>
                  <a:gd name="connsiteY148" fmla="*/ 5542461 h 6269887"/>
                  <a:gd name="connsiteX149" fmla="*/ 2741817 w 6296025"/>
                  <a:gd name="connsiteY149" fmla="*/ 5192733 h 6269887"/>
                  <a:gd name="connsiteX150" fmla="*/ 3090942 w 6296025"/>
                  <a:gd name="connsiteY150" fmla="*/ 5542563 h 6269887"/>
                  <a:gd name="connsiteX151" fmla="*/ 3310008 w 6296025"/>
                  <a:gd name="connsiteY151" fmla="*/ 4883897 h 6269887"/>
                  <a:gd name="connsiteX152" fmla="*/ 3721954 w 6296025"/>
                  <a:gd name="connsiteY152" fmla="*/ 4975654 h 6269887"/>
                  <a:gd name="connsiteX153" fmla="*/ 3960403 w 6296025"/>
                  <a:gd name="connsiteY153" fmla="*/ 5273614 h 6269887"/>
                  <a:gd name="connsiteX154" fmla="*/ 3249561 w 6296025"/>
                  <a:gd name="connsiteY154" fmla="*/ 3929547 h 6269887"/>
                  <a:gd name="connsiteX155" fmla="*/ 2741817 w 6296025"/>
                  <a:gd name="connsiteY155" fmla="*/ 4438316 h 6269887"/>
                  <a:gd name="connsiteX156" fmla="*/ 2234074 w 6296025"/>
                  <a:gd name="connsiteY156" fmla="*/ 3929547 h 6269887"/>
                  <a:gd name="connsiteX157" fmla="*/ 2234074 w 6296025"/>
                  <a:gd name="connsiteY157" fmla="*/ 3726039 h 6269887"/>
                  <a:gd name="connsiteX158" fmla="*/ 2741817 w 6296025"/>
                  <a:gd name="connsiteY158" fmla="*/ 3217269 h 6269887"/>
                  <a:gd name="connsiteX159" fmla="*/ 3249561 w 6296025"/>
                  <a:gd name="connsiteY159" fmla="*/ 3726039 h 6269887"/>
                  <a:gd name="connsiteX160" fmla="*/ 3324289 w 6296025"/>
                  <a:gd name="connsiteY160" fmla="*/ 3319023 h 6269887"/>
                  <a:gd name="connsiteX161" fmla="*/ 2843366 w 6296025"/>
                  <a:gd name="connsiteY161" fmla="*/ 3021914 h 6269887"/>
                  <a:gd name="connsiteX162" fmla="*/ 2843366 w 6296025"/>
                  <a:gd name="connsiteY162" fmla="*/ 2526258 h 6269887"/>
                  <a:gd name="connsiteX163" fmla="*/ 3081917 w 6296025"/>
                  <a:gd name="connsiteY163" fmla="*/ 2228208 h 6269887"/>
                  <a:gd name="connsiteX164" fmla="*/ 3509031 w 6296025"/>
                  <a:gd name="connsiteY164" fmla="*/ 2133055 h 6269887"/>
                  <a:gd name="connsiteX165" fmla="*/ 3752444 w 6296025"/>
                  <a:gd name="connsiteY165" fmla="*/ 2620864 h 6269887"/>
                  <a:gd name="connsiteX166" fmla="*/ 3655757 w 6296025"/>
                  <a:gd name="connsiteY166" fmla="*/ 3115515 h 6269887"/>
                  <a:gd name="connsiteX167" fmla="*/ 3673007 w 6296025"/>
                  <a:gd name="connsiteY167" fmla="*/ 3319023 h 6269887"/>
                  <a:gd name="connsiteX168" fmla="*/ 3858854 w 6296025"/>
                  <a:gd name="connsiteY168" fmla="*/ 3115515 h 6269887"/>
                  <a:gd name="connsiteX169" fmla="*/ 4975891 w 6296025"/>
                  <a:gd name="connsiteY169" fmla="*/ 1996222 h 6269887"/>
                  <a:gd name="connsiteX170" fmla="*/ 6092928 w 6296025"/>
                  <a:gd name="connsiteY170" fmla="*/ 3115515 h 6269887"/>
                  <a:gd name="connsiteX171" fmla="*/ 4975891 w 6296025"/>
                  <a:gd name="connsiteY171" fmla="*/ 4234809 h 6269887"/>
                  <a:gd name="connsiteX172" fmla="*/ 3858854 w 6296025"/>
                  <a:gd name="connsiteY172" fmla="*/ 3115515 h 6269887"/>
                  <a:gd name="connsiteX173" fmla="*/ 5178989 w 6296025"/>
                  <a:gd name="connsiteY173" fmla="*/ 5862872 h 6269887"/>
                  <a:gd name="connsiteX174" fmla="*/ 4975891 w 6296025"/>
                  <a:gd name="connsiteY174" fmla="*/ 6066379 h 6269887"/>
                  <a:gd name="connsiteX175" fmla="*/ 4772793 w 6296025"/>
                  <a:gd name="connsiteY175" fmla="*/ 5862872 h 6269887"/>
                  <a:gd name="connsiteX176" fmla="*/ 4772793 w 6296025"/>
                  <a:gd name="connsiteY176" fmla="*/ 4845332 h 6269887"/>
                  <a:gd name="connsiteX177" fmla="*/ 5178989 w 6296025"/>
                  <a:gd name="connsiteY177" fmla="*/ 4845332 h 6269887"/>
                  <a:gd name="connsiteX178" fmla="*/ 5178989 w 6296025"/>
                  <a:gd name="connsiteY178" fmla="*/ 4641824 h 6269887"/>
                  <a:gd name="connsiteX179" fmla="*/ 4772793 w 6296025"/>
                  <a:gd name="connsiteY179" fmla="*/ 4641824 h 6269887"/>
                  <a:gd name="connsiteX180" fmla="*/ 4772793 w 6296025"/>
                  <a:gd name="connsiteY180" fmla="*/ 4421031 h 6269887"/>
                  <a:gd name="connsiteX181" fmla="*/ 4975891 w 6296025"/>
                  <a:gd name="connsiteY181" fmla="*/ 4438316 h 6269887"/>
                  <a:gd name="connsiteX182" fmla="*/ 5178989 w 6296025"/>
                  <a:gd name="connsiteY182" fmla="*/ 4421031 h 6269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6296025" h="6269887">
                    <a:moveTo>
                      <a:pt x="6296025" y="3115515"/>
                    </a:moveTo>
                    <a:cubicBezTo>
                      <a:pt x="6296025" y="2386156"/>
                      <a:pt x="5703793" y="1792714"/>
                      <a:pt x="4975891" y="1792714"/>
                    </a:cubicBezTo>
                    <a:cubicBezTo>
                      <a:pt x="4834129" y="1792714"/>
                      <a:pt x="4697774" y="1815824"/>
                      <a:pt x="4569696" y="1857404"/>
                    </a:cubicBezTo>
                    <a:lnTo>
                      <a:pt x="4569696" y="1679640"/>
                    </a:lnTo>
                    <a:cubicBezTo>
                      <a:pt x="4695096" y="1551150"/>
                      <a:pt x="4772793" y="1375612"/>
                      <a:pt x="4772793" y="1182194"/>
                    </a:cubicBezTo>
                    <a:lnTo>
                      <a:pt x="4772793" y="978686"/>
                    </a:lnTo>
                    <a:cubicBezTo>
                      <a:pt x="4772793" y="956378"/>
                      <a:pt x="4771460" y="934517"/>
                      <a:pt x="4769417" y="912755"/>
                    </a:cubicBezTo>
                    <a:lnTo>
                      <a:pt x="4903296" y="711582"/>
                    </a:lnTo>
                    <a:cubicBezTo>
                      <a:pt x="4950796" y="640135"/>
                      <a:pt x="4975891" y="557014"/>
                      <a:pt x="4975891" y="471308"/>
                    </a:cubicBezTo>
                    <a:cubicBezTo>
                      <a:pt x="4975891" y="306156"/>
                      <a:pt x="4884408" y="157599"/>
                      <a:pt x="4736845" y="83768"/>
                    </a:cubicBezTo>
                    <a:lnTo>
                      <a:pt x="4569696" y="0"/>
                    </a:lnTo>
                    <a:lnTo>
                      <a:pt x="4569696" y="164654"/>
                    </a:lnTo>
                    <a:cubicBezTo>
                      <a:pt x="4569696" y="252646"/>
                      <a:pt x="4537708" y="337805"/>
                      <a:pt x="4483367" y="406419"/>
                    </a:cubicBezTo>
                    <a:cubicBezTo>
                      <a:pt x="4365265" y="318875"/>
                      <a:pt x="4219784" y="266408"/>
                      <a:pt x="4061952" y="266408"/>
                    </a:cubicBezTo>
                    <a:cubicBezTo>
                      <a:pt x="3904120" y="266408"/>
                      <a:pt x="3758638" y="318875"/>
                      <a:pt x="3640537" y="406419"/>
                    </a:cubicBezTo>
                    <a:cubicBezTo>
                      <a:pt x="3586196" y="337805"/>
                      <a:pt x="3554208" y="252646"/>
                      <a:pt x="3554208" y="164654"/>
                    </a:cubicBezTo>
                    <a:lnTo>
                      <a:pt x="3554208" y="0"/>
                    </a:lnTo>
                    <a:lnTo>
                      <a:pt x="3387058" y="83768"/>
                    </a:lnTo>
                    <a:cubicBezTo>
                      <a:pt x="3239495" y="157599"/>
                      <a:pt x="3148013" y="306156"/>
                      <a:pt x="3148013" y="471308"/>
                    </a:cubicBezTo>
                    <a:cubicBezTo>
                      <a:pt x="3148013" y="557113"/>
                      <a:pt x="3173108" y="640135"/>
                      <a:pt x="3220607" y="711582"/>
                    </a:cubicBezTo>
                    <a:lnTo>
                      <a:pt x="3354487" y="912755"/>
                    </a:lnTo>
                    <a:cubicBezTo>
                      <a:pt x="3352443" y="934517"/>
                      <a:pt x="3351110" y="956378"/>
                      <a:pt x="3351110" y="978686"/>
                    </a:cubicBezTo>
                    <a:lnTo>
                      <a:pt x="3351110" y="1182194"/>
                    </a:lnTo>
                    <a:cubicBezTo>
                      <a:pt x="3351110" y="1375713"/>
                      <a:pt x="3428808" y="1551150"/>
                      <a:pt x="3554208" y="1679640"/>
                    </a:cubicBezTo>
                    <a:lnTo>
                      <a:pt x="3554208" y="1914589"/>
                    </a:lnTo>
                    <a:lnTo>
                      <a:pt x="3037832" y="2029470"/>
                    </a:lnTo>
                    <a:cubicBezTo>
                      <a:pt x="2803648" y="2081784"/>
                      <a:pt x="2640269" y="2285991"/>
                      <a:pt x="2640269" y="2526258"/>
                    </a:cubicBezTo>
                    <a:lnTo>
                      <a:pt x="2640269" y="3021914"/>
                    </a:lnTo>
                    <a:cubicBezTo>
                      <a:pt x="2635014" y="3022703"/>
                      <a:pt x="2629708" y="3023402"/>
                      <a:pt x="2624554" y="3024343"/>
                    </a:cubicBezTo>
                    <a:cubicBezTo>
                      <a:pt x="2570708" y="2986987"/>
                      <a:pt x="2509956" y="2959704"/>
                      <a:pt x="2445803" y="2945344"/>
                    </a:cubicBezTo>
                    <a:lnTo>
                      <a:pt x="1929427" y="2830375"/>
                    </a:lnTo>
                    <a:lnTo>
                      <a:pt x="1929427" y="2595425"/>
                    </a:lnTo>
                    <a:cubicBezTo>
                      <a:pt x="2054827" y="2466935"/>
                      <a:pt x="2132525" y="2291397"/>
                      <a:pt x="2132525" y="2097976"/>
                    </a:cubicBezTo>
                    <a:lnTo>
                      <a:pt x="2132525" y="1894468"/>
                    </a:lnTo>
                    <a:cubicBezTo>
                      <a:pt x="2132525" y="1501761"/>
                      <a:pt x="1813547" y="1182194"/>
                      <a:pt x="1421683" y="1182194"/>
                    </a:cubicBezTo>
                    <a:cubicBezTo>
                      <a:pt x="1029818" y="1182194"/>
                      <a:pt x="710842" y="1501761"/>
                      <a:pt x="710842" y="1894468"/>
                    </a:cubicBezTo>
                    <a:lnTo>
                      <a:pt x="710842" y="2097976"/>
                    </a:lnTo>
                    <a:cubicBezTo>
                      <a:pt x="710842" y="2291499"/>
                      <a:pt x="788540" y="2466935"/>
                      <a:pt x="913939" y="2595425"/>
                    </a:cubicBezTo>
                    <a:lnTo>
                      <a:pt x="913939" y="2830375"/>
                    </a:lnTo>
                    <a:lnTo>
                      <a:pt x="397567" y="2945255"/>
                    </a:lnTo>
                    <a:cubicBezTo>
                      <a:pt x="163381" y="2997569"/>
                      <a:pt x="0" y="3201777"/>
                      <a:pt x="0" y="3442043"/>
                    </a:cubicBezTo>
                    <a:lnTo>
                      <a:pt x="0" y="4438316"/>
                    </a:lnTo>
                    <a:lnTo>
                      <a:pt x="2234074" y="4438316"/>
                    </a:lnTo>
                    <a:lnTo>
                      <a:pt x="2234074" y="4661946"/>
                    </a:lnTo>
                    <a:lnTo>
                      <a:pt x="1717698" y="4776826"/>
                    </a:lnTo>
                    <a:cubicBezTo>
                      <a:pt x="1483514" y="4829140"/>
                      <a:pt x="1320134" y="5033348"/>
                      <a:pt x="1320134" y="5273614"/>
                    </a:cubicBezTo>
                    <a:lnTo>
                      <a:pt x="1320134" y="6269887"/>
                    </a:lnTo>
                    <a:lnTo>
                      <a:pt x="4163501" y="6269887"/>
                    </a:lnTo>
                    <a:lnTo>
                      <a:pt x="4163501" y="5273614"/>
                    </a:lnTo>
                    <a:cubicBezTo>
                      <a:pt x="4163501" y="5033348"/>
                      <a:pt x="4000121" y="4829140"/>
                      <a:pt x="3765937" y="4776826"/>
                    </a:cubicBezTo>
                    <a:lnTo>
                      <a:pt x="3249561" y="4661946"/>
                    </a:lnTo>
                    <a:lnTo>
                      <a:pt x="3249561" y="4426996"/>
                    </a:lnTo>
                    <a:cubicBezTo>
                      <a:pt x="3374961" y="4298506"/>
                      <a:pt x="3452659" y="4122968"/>
                      <a:pt x="3452659" y="3929547"/>
                    </a:cubicBezTo>
                    <a:lnTo>
                      <a:pt x="3452659" y="3726039"/>
                    </a:lnTo>
                    <a:cubicBezTo>
                      <a:pt x="3452659" y="3655294"/>
                      <a:pt x="3441996" y="3587030"/>
                      <a:pt x="3422715" y="3522531"/>
                    </a:cubicBezTo>
                    <a:lnTo>
                      <a:pt x="3720367" y="3522531"/>
                    </a:lnTo>
                    <a:cubicBezTo>
                      <a:pt x="3850629" y="3924828"/>
                      <a:pt x="4168159" y="4243063"/>
                      <a:pt x="4569696" y="4373575"/>
                    </a:cubicBezTo>
                    <a:lnTo>
                      <a:pt x="4569696" y="4641824"/>
                    </a:lnTo>
                    <a:lnTo>
                      <a:pt x="4366598" y="4641824"/>
                    </a:lnTo>
                    <a:lnTo>
                      <a:pt x="4366598" y="4845332"/>
                    </a:lnTo>
                    <a:lnTo>
                      <a:pt x="4569696" y="4845332"/>
                    </a:lnTo>
                    <a:lnTo>
                      <a:pt x="4569696" y="5862872"/>
                    </a:lnTo>
                    <a:cubicBezTo>
                      <a:pt x="4569696" y="6087353"/>
                      <a:pt x="4751874" y="6269887"/>
                      <a:pt x="4975891" y="6269887"/>
                    </a:cubicBezTo>
                    <a:cubicBezTo>
                      <a:pt x="5199908" y="6269887"/>
                      <a:pt x="5382086" y="6087353"/>
                      <a:pt x="5382086" y="5862872"/>
                    </a:cubicBezTo>
                    <a:lnTo>
                      <a:pt x="5382086" y="4845332"/>
                    </a:lnTo>
                    <a:lnTo>
                      <a:pt x="5585184" y="4845332"/>
                    </a:lnTo>
                    <a:lnTo>
                      <a:pt x="5585184" y="4641824"/>
                    </a:lnTo>
                    <a:lnTo>
                      <a:pt x="5382086" y="4641824"/>
                    </a:lnTo>
                    <a:lnTo>
                      <a:pt x="5382086" y="4373575"/>
                    </a:lnTo>
                    <a:cubicBezTo>
                      <a:pt x="5911752" y="4201421"/>
                      <a:pt x="6296025" y="3702839"/>
                      <a:pt x="6296025" y="3115515"/>
                    </a:cubicBezTo>
                    <a:close/>
                    <a:moveTo>
                      <a:pt x="4055262" y="2169280"/>
                    </a:moveTo>
                    <a:lnTo>
                      <a:pt x="3757305" y="1945345"/>
                    </a:lnTo>
                    <a:lnTo>
                      <a:pt x="3757305" y="1824664"/>
                    </a:lnTo>
                    <a:cubicBezTo>
                      <a:pt x="3849829" y="1868940"/>
                      <a:pt x="3952863" y="1894468"/>
                      <a:pt x="4061952" y="1894468"/>
                    </a:cubicBezTo>
                    <a:cubicBezTo>
                      <a:pt x="4171040" y="1894468"/>
                      <a:pt x="4274075" y="1868940"/>
                      <a:pt x="4366598" y="1824766"/>
                    </a:cubicBezTo>
                    <a:lnTo>
                      <a:pt x="4366598" y="1943208"/>
                    </a:lnTo>
                    <a:cubicBezTo>
                      <a:pt x="4251962" y="2003332"/>
                      <a:pt x="4147138" y="2079545"/>
                      <a:pt x="4055262" y="2169280"/>
                    </a:cubicBezTo>
                    <a:close/>
                    <a:moveTo>
                      <a:pt x="3868273" y="2398124"/>
                    </a:moveTo>
                    <a:lnTo>
                      <a:pt x="3776397" y="2214039"/>
                    </a:lnTo>
                    <a:lnTo>
                      <a:pt x="3921434" y="2323055"/>
                    </a:lnTo>
                    <a:cubicBezTo>
                      <a:pt x="3903028" y="2347540"/>
                      <a:pt x="3885041" y="2372393"/>
                      <a:pt x="3868273" y="2398124"/>
                    </a:cubicBezTo>
                    <a:close/>
                    <a:moveTo>
                      <a:pt x="4741212" y="354599"/>
                    </a:moveTo>
                    <a:cubicBezTo>
                      <a:pt x="4761636" y="389229"/>
                      <a:pt x="4772793" y="429324"/>
                      <a:pt x="4772793" y="471308"/>
                    </a:cubicBezTo>
                    <a:cubicBezTo>
                      <a:pt x="4772793" y="516818"/>
                      <a:pt x="4759503" y="560889"/>
                      <a:pt x="4734319" y="598699"/>
                    </a:cubicBezTo>
                    <a:lnTo>
                      <a:pt x="4695388" y="657227"/>
                    </a:lnTo>
                    <a:cubicBezTo>
                      <a:pt x="4676297" y="619666"/>
                      <a:pt x="4653994" y="584191"/>
                      <a:pt x="4628899" y="550902"/>
                    </a:cubicBezTo>
                    <a:cubicBezTo>
                      <a:pt x="4678340" y="493019"/>
                      <a:pt x="4716967" y="426442"/>
                      <a:pt x="4741212" y="354599"/>
                    </a:cubicBezTo>
                    <a:close/>
                    <a:moveTo>
                      <a:pt x="4569696" y="978686"/>
                    </a:moveTo>
                    <a:lnTo>
                      <a:pt x="4569696" y="1182194"/>
                    </a:lnTo>
                    <a:cubicBezTo>
                      <a:pt x="4569696" y="1462713"/>
                      <a:pt x="4341909" y="1690960"/>
                      <a:pt x="4061952" y="1690960"/>
                    </a:cubicBezTo>
                    <a:cubicBezTo>
                      <a:pt x="3781995" y="1690960"/>
                      <a:pt x="3554208" y="1462713"/>
                      <a:pt x="3554208" y="1182194"/>
                    </a:cubicBezTo>
                    <a:lnTo>
                      <a:pt x="3554208" y="978686"/>
                    </a:lnTo>
                    <a:cubicBezTo>
                      <a:pt x="3554208" y="698117"/>
                      <a:pt x="3781995" y="469916"/>
                      <a:pt x="4061952" y="469916"/>
                    </a:cubicBezTo>
                    <a:cubicBezTo>
                      <a:pt x="4341909" y="469916"/>
                      <a:pt x="4569696" y="698117"/>
                      <a:pt x="4569696" y="978686"/>
                    </a:cubicBezTo>
                    <a:close/>
                    <a:moveTo>
                      <a:pt x="3389585" y="598699"/>
                    </a:moveTo>
                    <a:cubicBezTo>
                      <a:pt x="3364400" y="560889"/>
                      <a:pt x="3351110" y="516818"/>
                      <a:pt x="3351110" y="471308"/>
                    </a:cubicBezTo>
                    <a:cubicBezTo>
                      <a:pt x="3351110" y="429324"/>
                      <a:pt x="3362268" y="389229"/>
                      <a:pt x="3382692" y="354698"/>
                    </a:cubicBezTo>
                    <a:cubicBezTo>
                      <a:pt x="3407038" y="426542"/>
                      <a:pt x="3445563" y="493019"/>
                      <a:pt x="3495106" y="550902"/>
                    </a:cubicBezTo>
                    <a:cubicBezTo>
                      <a:pt x="3469910" y="584290"/>
                      <a:pt x="3447696" y="619666"/>
                      <a:pt x="3428605" y="657227"/>
                    </a:cubicBezTo>
                    <a:close/>
                    <a:moveTo>
                      <a:pt x="1421683" y="2810253"/>
                    </a:moveTo>
                    <a:cubicBezTo>
                      <a:pt x="1530772" y="2810253"/>
                      <a:pt x="1633806" y="2784726"/>
                      <a:pt x="1726329" y="2740552"/>
                    </a:cubicBezTo>
                    <a:lnTo>
                      <a:pt x="1726329" y="2861130"/>
                    </a:lnTo>
                    <a:lnTo>
                      <a:pt x="1421683" y="3090077"/>
                    </a:lnTo>
                    <a:lnTo>
                      <a:pt x="1117037" y="2861130"/>
                    </a:lnTo>
                    <a:lnTo>
                      <a:pt x="1117037" y="2740450"/>
                    </a:lnTo>
                    <a:cubicBezTo>
                      <a:pt x="1209562" y="2784726"/>
                      <a:pt x="1312594" y="2810253"/>
                      <a:pt x="1421683" y="2810253"/>
                    </a:cubicBezTo>
                    <a:close/>
                    <a:moveTo>
                      <a:pt x="1267128" y="3228258"/>
                    </a:moveTo>
                    <a:lnTo>
                      <a:pt x="1161514" y="3334082"/>
                    </a:lnTo>
                    <a:lnTo>
                      <a:pt x="1079253" y="3086998"/>
                    </a:lnTo>
                    <a:close/>
                    <a:moveTo>
                      <a:pt x="1764118" y="3086998"/>
                    </a:moveTo>
                    <a:lnTo>
                      <a:pt x="1681851" y="3334082"/>
                    </a:lnTo>
                    <a:lnTo>
                      <a:pt x="1576240" y="3228258"/>
                    </a:lnTo>
                    <a:close/>
                    <a:moveTo>
                      <a:pt x="913939" y="1894468"/>
                    </a:moveTo>
                    <a:cubicBezTo>
                      <a:pt x="913939" y="1613907"/>
                      <a:pt x="1141730" y="1385698"/>
                      <a:pt x="1421683" y="1385698"/>
                    </a:cubicBezTo>
                    <a:cubicBezTo>
                      <a:pt x="1701640" y="1385698"/>
                      <a:pt x="1929427" y="1613907"/>
                      <a:pt x="1929427" y="1894468"/>
                    </a:cubicBezTo>
                    <a:lnTo>
                      <a:pt x="1929427" y="2097976"/>
                    </a:lnTo>
                    <a:cubicBezTo>
                      <a:pt x="1929427" y="2378498"/>
                      <a:pt x="1701640" y="2606745"/>
                      <a:pt x="1421683" y="2606745"/>
                    </a:cubicBezTo>
                    <a:cubicBezTo>
                      <a:pt x="1141730" y="2606745"/>
                      <a:pt x="913939" y="2378498"/>
                      <a:pt x="913939" y="2097976"/>
                    </a:cubicBezTo>
                    <a:close/>
                    <a:moveTo>
                      <a:pt x="203098" y="3442043"/>
                    </a:moveTo>
                    <a:cubicBezTo>
                      <a:pt x="203098" y="3297858"/>
                      <a:pt x="301176" y="3175333"/>
                      <a:pt x="441648" y="3143993"/>
                    </a:cubicBezTo>
                    <a:lnTo>
                      <a:pt x="853595" y="3052224"/>
                    </a:lnTo>
                    <a:lnTo>
                      <a:pt x="1072659" y="3710890"/>
                    </a:lnTo>
                    <a:lnTo>
                      <a:pt x="1421683" y="3361162"/>
                    </a:lnTo>
                    <a:lnTo>
                      <a:pt x="1770808" y="3710992"/>
                    </a:lnTo>
                    <a:lnTo>
                      <a:pt x="1989874" y="3052326"/>
                    </a:lnTo>
                    <a:lnTo>
                      <a:pt x="2349953" y="3132508"/>
                    </a:lnTo>
                    <a:cubicBezTo>
                      <a:pt x="2157912" y="3260107"/>
                      <a:pt x="2030976" y="3478369"/>
                      <a:pt x="2030976" y="3726039"/>
                    </a:cubicBezTo>
                    <a:lnTo>
                      <a:pt x="2030976" y="3929547"/>
                    </a:lnTo>
                    <a:cubicBezTo>
                      <a:pt x="2030976" y="4038805"/>
                      <a:pt x="2056465" y="4142098"/>
                      <a:pt x="2100537" y="4234809"/>
                    </a:cubicBezTo>
                    <a:lnTo>
                      <a:pt x="203098" y="4234809"/>
                    </a:lnTo>
                    <a:close/>
                    <a:moveTo>
                      <a:pt x="2587260" y="5059829"/>
                    </a:moveTo>
                    <a:lnTo>
                      <a:pt x="2481649" y="5165653"/>
                    </a:lnTo>
                    <a:lnTo>
                      <a:pt x="2399382" y="4918569"/>
                    </a:lnTo>
                    <a:close/>
                    <a:moveTo>
                      <a:pt x="3084253" y="4918569"/>
                    </a:moveTo>
                    <a:lnTo>
                      <a:pt x="3001985" y="5165653"/>
                    </a:lnTo>
                    <a:lnTo>
                      <a:pt x="2896375" y="5059829"/>
                    </a:lnTo>
                    <a:close/>
                    <a:moveTo>
                      <a:pt x="3046464" y="4692701"/>
                    </a:moveTo>
                    <a:lnTo>
                      <a:pt x="2741817" y="4921648"/>
                    </a:lnTo>
                    <a:lnTo>
                      <a:pt x="2437171" y="4692701"/>
                    </a:lnTo>
                    <a:lnTo>
                      <a:pt x="2437171" y="4572021"/>
                    </a:lnTo>
                    <a:cubicBezTo>
                      <a:pt x="2529695" y="4616297"/>
                      <a:pt x="2632729" y="4641824"/>
                      <a:pt x="2741817" y="4641824"/>
                    </a:cubicBezTo>
                    <a:cubicBezTo>
                      <a:pt x="2850906" y="4641824"/>
                      <a:pt x="2953940" y="4616297"/>
                      <a:pt x="3046464" y="4572123"/>
                    </a:cubicBezTo>
                    <a:close/>
                    <a:moveTo>
                      <a:pt x="3960403" y="5273614"/>
                    </a:moveTo>
                    <a:lnTo>
                      <a:pt x="3960403" y="6066379"/>
                    </a:lnTo>
                    <a:lnTo>
                      <a:pt x="1523232" y="6066379"/>
                    </a:lnTo>
                    <a:lnTo>
                      <a:pt x="1523232" y="5273614"/>
                    </a:lnTo>
                    <a:cubicBezTo>
                      <a:pt x="1523232" y="5129429"/>
                      <a:pt x="1621315" y="5006905"/>
                      <a:pt x="1761783" y="4975564"/>
                    </a:cubicBezTo>
                    <a:lnTo>
                      <a:pt x="2173728" y="4883795"/>
                    </a:lnTo>
                    <a:lnTo>
                      <a:pt x="2392794" y="5542461"/>
                    </a:lnTo>
                    <a:lnTo>
                      <a:pt x="2741817" y="5192733"/>
                    </a:lnTo>
                    <a:lnTo>
                      <a:pt x="3090942" y="5542563"/>
                    </a:lnTo>
                    <a:lnTo>
                      <a:pt x="3310008" y="4883897"/>
                    </a:lnTo>
                    <a:lnTo>
                      <a:pt x="3721954" y="4975654"/>
                    </a:lnTo>
                    <a:cubicBezTo>
                      <a:pt x="3862320" y="5006905"/>
                      <a:pt x="3960403" y="5129429"/>
                      <a:pt x="3960403" y="5273614"/>
                    </a:cubicBezTo>
                    <a:close/>
                    <a:moveTo>
                      <a:pt x="3249561" y="3929547"/>
                    </a:moveTo>
                    <a:cubicBezTo>
                      <a:pt x="3249561" y="4210069"/>
                      <a:pt x="3021775" y="4438316"/>
                      <a:pt x="2741817" y="4438316"/>
                    </a:cubicBezTo>
                    <a:cubicBezTo>
                      <a:pt x="2461860" y="4438316"/>
                      <a:pt x="2234074" y="4210069"/>
                      <a:pt x="2234074" y="3929547"/>
                    </a:cubicBezTo>
                    <a:lnTo>
                      <a:pt x="2234074" y="3726039"/>
                    </a:lnTo>
                    <a:cubicBezTo>
                      <a:pt x="2234074" y="3445477"/>
                      <a:pt x="2461860" y="3217269"/>
                      <a:pt x="2741817" y="3217269"/>
                    </a:cubicBezTo>
                    <a:cubicBezTo>
                      <a:pt x="3021775" y="3217269"/>
                      <a:pt x="3249561" y="3445477"/>
                      <a:pt x="3249561" y="3726039"/>
                    </a:cubicBezTo>
                    <a:close/>
                    <a:moveTo>
                      <a:pt x="3324289" y="3319023"/>
                    </a:moveTo>
                    <a:cubicBezTo>
                      <a:pt x="3214108" y="3161177"/>
                      <a:pt x="3041907" y="3050583"/>
                      <a:pt x="2843366" y="3021914"/>
                    </a:cubicBezTo>
                    <a:lnTo>
                      <a:pt x="2843366" y="2526258"/>
                    </a:lnTo>
                    <a:cubicBezTo>
                      <a:pt x="2843366" y="2382073"/>
                      <a:pt x="2941450" y="2259548"/>
                      <a:pt x="3081917" y="2228208"/>
                    </a:cubicBezTo>
                    <a:lnTo>
                      <a:pt x="3509031" y="2133055"/>
                    </a:lnTo>
                    <a:lnTo>
                      <a:pt x="3752444" y="2620864"/>
                    </a:lnTo>
                    <a:cubicBezTo>
                      <a:pt x="3690562" y="2773940"/>
                      <a:pt x="3655757" y="2940574"/>
                      <a:pt x="3655757" y="3115515"/>
                    </a:cubicBezTo>
                    <a:cubicBezTo>
                      <a:pt x="3655757" y="3184873"/>
                      <a:pt x="3662751" y="3252450"/>
                      <a:pt x="3673007" y="3319023"/>
                    </a:cubicBezTo>
                    <a:close/>
                    <a:moveTo>
                      <a:pt x="3858854" y="3115515"/>
                    </a:moveTo>
                    <a:cubicBezTo>
                      <a:pt x="3858854" y="2498390"/>
                      <a:pt x="4359998" y="1996222"/>
                      <a:pt x="4975891" y="1996222"/>
                    </a:cubicBezTo>
                    <a:cubicBezTo>
                      <a:pt x="5591784" y="1996222"/>
                      <a:pt x="6092928" y="2498390"/>
                      <a:pt x="6092928" y="3115515"/>
                    </a:cubicBezTo>
                    <a:cubicBezTo>
                      <a:pt x="6092928" y="3732653"/>
                      <a:pt x="5591784" y="4234809"/>
                      <a:pt x="4975891" y="4234809"/>
                    </a:cubicBezTo>
                    <a:cubicBezTo>
                      <a:pt x="4359998" y="4234809"/>
                      <a:pt x="3858854" y="3732653"/>
                      <a:pt x="3858854" y="3115515"/>
                    </a:cubicBezTo>
                    <a:close/>
                    <a:moveTo>
                      <a:pt x="5178989" y="5862872"/>
                    </a:moveTo>
                    <a:cubicBezTo>
                      <a:pt x="5178989" y="5975119"/>
                      <a:pt x="5087899" y="6066379"/>
                      <a:pt x="4975891" y="6066379"/>
                    </a:cubicBezTo>
                    <a:cubicBezTo>
                      <a:pt x="4863883" y="6066379"/>
                      <a:pt x="4772793" y="5975119"/>
                      <a:pt x="4772793" y="5862872"/>
                    </a:cubicBezTo>
                    <a:lnTo>
                      <a:pt x="4772793" y="4845332"/>
                    </a:lnTo>
                    <a:lnTo>
                      <a:pt x="5178989" y="4845332"/>
                    </a:lnTo>
                    <a:close/>
                    <a:moveTo>
                      <a:pt x="5178989" y="4641824"/>
                    </a:moveTo>
                    <a:lnTo>
                      <a:pt x="4772793" y="4641824"/>
                    </a:lnTo>
                    <a:lnTo>
                      <a:pt x="4772793" y="4421031"/>
                    </a:lnTo>
                    <a:cubicBezTo>
                      <a:pt x="4839181" y="4431359"/>
                      <a:pt x="4906622" y="4438316"/>
                      <a:pt x="4975891" y="4438316"/>
                    </a:cubicBezTo>
                    <a:cubicBezTo>
                      <a:pt x="5045160" y="4438316"/>
                      <a:pt x="5112601" y="4431270"/>
                      <a:pt x="5178989" y="4421031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A29B523C-AF2D-4195-83E9-3A1B642797FE}"/>
                  </a:ext>
                </a:extLst>
              </p:cNvPr>
              <p:cNvSpPr/>
              <p:nvPr/>
            </p:nvSpPr>
            <p:spPr>
              <a:xfrm>
                <a:off x="5485938" y="2487076"/>
                <a:ext cx="1827878" cy="1831570"/>
              </a:xfrm>
              <a:custGeom>
                <a:avLst/>
                <a:gdLst>
                  <a:gd name="connsiteX0" fmla="*/ 1827878 w 1827878"/>
                  <a:gd name="connsiteY0" fmla="*/ 915785 h 1831570"/>
                  <a:gd name="connsiteX1" fmla="*/ 913939 w 1827878"/>
                  <a:gd name="connsiteY1" fmla="*/ 0 h 1831570"/>
                  <a:gd name="connsiteX2" fmla="*/ 0 w 1827878"/>
                  <a:gd name="connsiteY2" fmla="*/ 915785 h 1831570"/>
                  <a:gd name="connsiteX3" fmla="*/ 913939 w 1827878"/>
                  <a:gd name="connsiteY3" fmla="*/ 1831571 h 1831570"/>
                  <a:gd name="connsiteX4" fmla="*/ 1827878 w 1827878"/>
                  <a:gd name="connsiteY4" fmla="*/ 915785 h 1831570"/>
                  <a:gd name="connsiteX5" fmla="*/ 203098 w 1827878"/>
                  <a:gd name="connsiteY5" fmla="*/ 915785 h 1831570"/>
                  <a:gd name="connsiteX6" fmla="*/ 913939 w 1827878"/>
                  <a:gd name="connsiteY6" fmla="*/ 203508 h 1831570"/>
                  <a:gd name="connsiteX7" fmla="*/ 1624781 w 1827878"/>
                  <a:gd name="connsiteY7" fmla="*/ 915785 h 1831570"/>
                  <a:gd name="connsiteX8" fmla="*/ 913939 w 1827878"/>
                  <a:gd name="connsiteY8" fmla="*/ 1628063 h 1831570"/>
                  <a:gd name="connsiteX9" fmla="*/ 203098 w 1827878"/>
                  <a:gd name="connsiteY9" fmla="*/ 915785 h 183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7878" h="1831570">
                    <a:moveTo>
                      <a:pt x="1827878" y="915785"/>
                    </a:moveTo>
                    <a:cubicBezTo>
                      <a:pt x="1827878" y="410743"/>
                      <a:pt x="1417913" y="0"/>
                      <a:pt x="913939" y="0"/>
                    </a:cubicBezTo>
                    <a:cubicBezTo>
                      <a:pt x="409965" y="0"/>
                      <a:pt x="0" y="410743"/>
                      <a:pt x="0" y="915785"/>
                    </a:cubicBezTo>
                    <a:cubicBezTo>
                      <a:pt x="0" y="1420778"/>
                      <a:pt x="409965" y="1831571"/>
                      <a:pt x="913939" y="1831571"/>
                    </a:cubicBezTo>
                    <a:cubicBezTo>
                      <a:pt x="1417913" y="1831571"/>
                      <a:pt x="1827878" y="1420778"/>
                      <a:pt x="1827878" y="915785"/>
                    </a:cubicBezTo>
                    <a:close/>
                    <a:moveTo>
                      <a:pt x="203098" y="915785"/>
                    </a:moveTo>
                    <a:cubicBezTo>
                      <a:pt x="203098" y="523079"/>
                      <a:pt x="522075" y="203508"/>
                      <a:pt x="913939" y="203508"/>
                    </a:cubicBezTo>
                    <a:cubicBezTo>
                      <a:pt x="1305803" y="203508"/>
                      <a:pt x="1624781" y="523079"/>
                      <a:pt x="1624781" y="915785"/>
                    </a:cubicBezTo>
                    <a:cubicBezTo>
                      <a:pt x="1624781" y="1308441"/>
                      <a:pt x="1305803" y="1628063"/>
                      <a:pt x="913939" y="1628063"/>
                    </a:cubicBezTo>
                    <a:cubicBezTo>
                      <a:pt x="522075" y="1628063"/>
                      <a:pt x="203098" y="1308441"/>
                      <a:pt x="203098" y="91578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7" name="Graphic 75">
              <a:extLst>
                <a:ext uri="{FF2B5EF4-FFF2-40B4-BE49-F238E27FC236}">
                  <a16:creationId xmlns:a16="http://schemas.microsoft.com/office/drawing/2014/main" id="{4EA711CB-BE15-4B81-B8B0-5652BC579E1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571214" y="3240277"/>
              <a:ext cx="390509" cy="360000"/>
              <a:chOff x="2133600" y="1181100"/>
              <a:chExt cx="4876805" cy="4495800"/>
            </a:xfrm>
            <a:solidFill>
              <a:schemeClr val="bg1"/>
            </a:solidFill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FC965D1E-653C-4DAE-AF31-032FB56C22CB}"/>
                  </a:ext>
                </a:extLst>
              </p:cNvPr>
              <p:cNvSpPr/>
              <p:nvPr/>
            </p:nvSpPr>
            <p:spPr>
              <a:xfrm>
                <a:off x="5084657" y="2192428"/>
                <a:ext cx="191790" cy="191793"/>
              </a:xfrm>
              <a:custGeom>
                <a:avLst/>
                <a:gdLst>
                  <a:gd name="connsiteX0" fmla="*/ 29192 w 191790"/>
                  <a:gd name="connsiteY0" fmla="*/ 163894 h 191793"/>
                  <a:gd name="connsiteX1" fmla="*/ 96543 w 191790"/>
                  <a:gd name="connsiteY1" fmla="*/ 191793 h 191793"/>
                  <a:gd name="connsiteX2" fmla="*/ 163894 w 191790"/>
                  <a:gd name="connsiteY2" fmla="*/ 163894 h 191793"/>
                  <a:gd name="connsiteX3" fmla="*/ 163894 w 191790"/>
                  <a:gd name="connsiteY3" fmla="*/ 29182 h 191793"/>
                  <a:gd name="connsiteX4" fmla="*/ 162608 w 191790"/>
                  <a:gd name="connsiteY4" fmla="*/ 27896 h 191793"/>
                  <a:gd name="connsiteX5" fmla="*/ 27896 w 191790"/>
                  <a:gd name="connsiteY5" fmla="*/ 27896 h 191793"/>
                  <a:gd name="connsiteX6" fmla="*/ 27896 w 191790"/>
                  <a:gd name="connsiteY6" fmla="*/ 162608 h 191793"/>
                  <a:gd name="connsiteX7" fmla="*/ 29192 w 191790"/>
                  <a:gd name="connsiteY7" fmla="*/ 163894 h 191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1790" h="191793">
                    <a:moveTo>
                      <a:pt x="29192" y="163894"/>
                    </a:moveTo>
                    <a:cubicBezTo>
                      <a:pt x="47794" y="182497"/>
                      <a:pt x="72168" y="191793"/>
                      <a:pt x="96543" y="191793"/>
                    </a:cubicBezTo>
                    <a:cubicBezTo>
                      <a:pt x="120917" y="191793"/>
                      <a:pt x="145301" y="182497"/>
                      <a:pt x="163894" y="163894"/>
                    </a:cubicBezTo>
                    <a:cubicBezTo>
                      <a:pt x="201089" y="126699"/>
                      <a:pt x="201089" y="66387"/>
                      <a:pt x="163894" y="29182"/>
                    </a:cubicBezTo>
                    <a:lnTo>
                      <a:pt x="162608" y="27896"/>
                    </a:lnTo>
                    <a:cubicBezTo>
                      <a:pt x="125413" y="-9299"/>
                      <a:pt x="65101" y="-9299"/>
                      <a:pt x="27896" y="27896"/>
                    </a:cubicBezTo>
                    <a:cubicBezTo>
                      <a:pt x="-9299" y="65091"/>
                      <a:pt x="-9299" y="125404"/>
                      <a:pt x="27896" y="162608"/>
                    </a:cubicBezTo>
                    <a:lnTo>
                      <a:pt x="29192" y="1638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E2ACE1FE-2BB6-4ED3-819D-C8AC7960EF15}"/>
                  </a:ext>
                </a:extLst>
              </p:cNvPr>
              <p:cNvSpPr/>
              <p:nvPr/>
            </p:nvSpPr>
            <p:spPr>
              <a:xfrm>
                <a:off x="2133600" y="1181100"/>
                <a:ext cx="4876805" cy="4495800"/>
              </a:xfrm>
              <a:custGeom>
                <a:avLst/>
                <a:gdLst>
                  <a:gd name="connsiteX0" fmla="*/ 4516908 w 4876805"/>
                  <a:gd name="connsiteY0" fmla="*/ 2076450 h 4495800"/>
                  <a:gd name="connsiteX1" fmla="*/ 4848902 w 4876805"/>
                  <a:gd name="connsiteY1" fmla="*/ 1744456 h 4495800"/>
                  <a:gd name="connsiteX2" fmla="*/ 4869542 w 4876805"/>
                  <a:gd name="connsiteY2" fmla="*/ 1640653 h 4495800"/>
                  <a:gd name="connsiteX3" fmla="*/ 4781541 w 4876805"/>
                  <a:gd name="connsiteY3" fmla="*/ 1581855 h 4495800"/>
                  <a:gd name="connsiteX4" fmla="*/ 4093350 w 4876805"/>
                  <a:gd name="connsiteY4" fmla="*/ 1581855 h 4495800"/>
                  <a:gd name="connsiteX5" fmla="*/ 3544710 w 4876805"/>
                  <a:gd name="connsiteY5" fmla="*/ 608181 h 4495800"/>
                  <a:gd name="connsiteX6" fmla="*/ 2076450 w 4876805"/>
                  <a:gd name="connsiteY6" fmla="*/ 0 h 4495800"/>
                  <a:gd name="connsiteX7" fmla="*/ 608181 w 4876805"/>
                  <a:gd name="connsiteY7" fmla="*/ 608181 h 4495800"/>
                  <a:gd name="connsiteX8" fmla="*/ 0 w 4876805"/>
                  <a:gd name="connsiteY8" fmla="*/ 2076450 h 4495800"/>
                  <a:gd name="connsiteX9" fmla="*/ 608181 w 4876805"/>
                  <a:gd name="connsiteY9" fmla="*/ 3544719 h 4495800"/>
                  <a:gd name="connsiteX10" fmla="*/ 989886 w 4876805"/>
                  <a:gd name="connsiteY10" fmla="*/ 3846662 h 4495800"/>
                  <a:gd name="connsiteX11" fmla="*/ 702926 w 4876805"/>
                  <a:gd name="connsiteY11" fmla="*/ 4353630 h 4495800"/>
                  <a:gd name="connsiteX12" fmla="*/ 703536 w 4876805"/>
                  <a:gd name="connsiteY12" fmla="*/ 4448518 h 4495800"/>
                  <a:gd name="connsiteX13" fmla="*/ 785813 w 4876805"/>
                  <a:gd name="connsiteY13" fmla="*/ 4495800 h 4495800"/>
                  <a:gd name="connsiteX14" fmla="*/ 1276350 w 4876805"/>
                  <a:gd name="connsiteY14" fmla="*/ 4495800 h 4495800"/>
                  <a:gd name="connsiteX15" fmla="*/ 1359246 w 4876805"/>
                  <a:gd name="connsiteY15" fmla="*/ 4447470 h 4495800"/>
                  <a:gd name="connsiteX16" fmla="*/ 1562148 w 4876805"/>
                  <a:gd name="connsiteY16" fmla="*/ 4088997 h 4495800"/>
                  <a:gd name="connsiteX17" fmla="*/ 2076450 w 4876805"/>
                  <a:gd name="connsiteY17" fmla="*/ 4152900 h 4495800"/>
                  <a:gd name="connsiteX18" fmla="*/ 2590752 w 4876805"/>
                  <a:gd name="connsiteY18" fmla="*/ 4088997 h 4495800"/>
                  <a:gd name="connsiteX19" fmla="*/ 2793654 w 4876805"/>
                  <a:gd name="connsiteY19" fmla="*/ 4447470 h 4495800"/>
                  <a:gd name="connsiteX20" fmla="*/ 2876550 w 4876805"/>
                  <a:gd name="connsiteY20" fmla="*/ 4495800 h 4495800"/>
                  <a:gd name="connsiteX21" fmla="*/ 3367088 w 4876805"/>
                  <a:gd name="connsiteY21" fmla="*/ 4495800 h 4495800"/>
                  <a:gd name="connsiteX22" fmla="*/ 3449374 w 4876805"/>
                  <a:gd name="connsiteY22" fmla="*/ 4448528 h 4495800"/>
                  <a:gd name="connsiteX23" fmla="*/ 3449984 w 4876805"/>
                  <a:gd name="connsiteY23" fmla="*/ 4353640 h 4495800"/>
                  <a:gd name="connsiteX24" fmla="*/ 3163024 w 4876805"/>
                  <a:gd name="connsiteY24" fmla="*/ 3846671 h 4495800"/>
                  <a:gd name="connsiteX25" fmla="*/ 3544729 w 4876805"/>
                  <a:gd name="connsiteY25" fmla="*/ 3544729 h 4495800"/>
                  <a:gd name="connsiteX26" fmla="*/ 4093350 w 4876805"/>
                  <a:gd name="connsiteY26" fmla="*/ 2571055 h 4495800"/>
                  <a:gd name="connsiteX27" fmla="*/ 4781550 w 4876805"/>
                  <a:gd name="connsiteY27" fmla="*/ 2571055 h 4495800"/>
                  <a:gd name="connsiteX28" fmla="*/ 4869552 w 4876805"/>
                  <a:gd name="connsiteY28" fmla="*/ 2512257 h 4495800"/>
                  <a:gd name="connsiteX29" fmla="*/ 4848911 w 4876805"/>
                  <a:gd name="connsiteY29" fmla="*/ 2408453 h 4495800"/>
                  <a:gd name="connsiteX30" fmla="*/ 4516908 w 4876805"/>
                  <a:gd name="connsiteY30" fmla="*/ 2076450 h 4495800"/>
                  <a:gd name="connsiteX31" fmla="*/ 4342743 w 4876805"/>
                  <a:gd name="connsiteY31" fmla="*/ 1981200 h 4495800"/>
                  <a:gd name="connsiteX32" fmla="*/ 3678003 w 4876805"/>
                  <a:gd name="connsiteY32" fmla="*/ 1981200 h 4495800"/>
                  <a:gd name="connsiteX33" fmla="*/ 3886848 w 4876805"/>
                  <a:gd name="connsiteY33" fmla="*/ 1772355 h 4495800"/>
                  <a:gd name="connsiteX34" fmla="*/ 4551598 w 4876805"/>
                  <a:gd name="connsiteY34" fmla="*/ 1772355 h 4495800"/>
                  <a:gd name="connsiteX35" fmla="*/ 4342743 w 4876805"/>
                  <a:gd name="connsiteY35" fmla="*/ 1981200 h 4495800"/>
                  <a:gd name="connsiteX36" fmla="*/ 1220810 w 4876805"/>
                  <a:gd name="connsiteY36" fmla="*/ 4305300 h 4495800"/>
                  <a:gd name="connsiteX37" fmla="*/ 949176 w 4876805"/>
                  <a:gd name="connsiteY37" fmla="*/ 4305300 h 4495800"/>
                  <a:gd name="connsiteX38" fmla="*/ 1156497 w 4876805"/>
                  <a:gd name="connsiteY38" fmla="*/ 3939035 h 4495800"/>
                  <a:gd name="connsiteX39" fmla="*/ 1375429 w 4876805"/>
                  <a:gd name="connsiteY39" fmla="*/ 4032142 h 4495800"/>
                  <a:gd name="connsiteX40" fmla="*/ 1220810 w 4876805"/>
                  <a:gd name="connsiteY40" fmla="*/ 4305300 h 4495800"/>
                  <a:gd name="connsiteX41" fmla="*/ 3203724 w 4876805"/>
                  <a:gd name="connsiteY41" fmla="*/ 4305300 h 4495800"/>
                  <a:gd name="connsiteX42" fmla="*/ 2932090 w 4876805"/>
                  <a:gd name="connsiteY42" fmla="*/ 4305300 h 4495800"/>
                  <a:gd name="connsiteX43" fmla="*/ 2777471 w 4876805"/>
                  <a:gd name="connsiteY43" fmla="*/ 4032142 h 4495800"/>
                  <a:gd name="connsiteX44" fmla="*/ 2996403 w 4876805"/>
                  <a:gd name="connsiteY44" fmla="*/ 3939035 h 4495800"/>
                  <a:gd name="connsiteX45" fmla="*/ 3203724 w 4876805"/>
                  <a:gd name="connsiteY45" fmla="*/ 4305300 h 4495800"/>
                  <a:gd name="connsiteX46" fmla="*/ 3410017 w 4876805"/>
                  <a:gd name="connsiteY46" fmla="*/ 3410017 h 4495800"/>
                  <a:gd name="connsiteX47" fmla="*/ 2992384 w 4876805"/>
                  <a:gd name="connsiteY47" fmla="*/ 3725885 h 4495800"/>
                  <a:gd name="connsiteX48" fmla="*/ 2986793 w 4876805"/>
                  <a:gd name="connsiteY48" fmla="*/ 3728685 h 4495800"/>
                  <a:gd name="connsiteX49" fmla="*/ 2983478 w 4876805"/>
                  <a:gd name="connsiteY49" fmla="*/ 3730790 h 4495800"/>
                  <a:gd name="connsiteX50" fmla="*/ 2618270 w 4876805"/>
                  <a:gd name="connsiteY50" fmla="*/ 3883733 h 4495800"/>
                  <a:gd name="connsiteX51" fmla="*/ 2603478 w 4876805"/>
                  <a:gd name="connsiteY51" fmla="*/ 3888019 h 4495800"/>
                  <a:gd name="connsiteX52" fmla="*/ 2076450 w 4876805"/>
                  <a:gd name="connsiteY52" fmla="*/ 3962400 h 4495800"/>
                  <a:gd name="connsiteX53" fmla="*/ 1549422 w 4876805"/>
                  <a:gd name="connsiteY53" fmla="*/ 3888029 h 4495800"/>
                  <a:gd name="connsiteX54" fmla="*/ 1534611 w 4876805"/>
                  <a:gd name="connsiteY54" fmla="*/ 3883743 h 4495800"/>
                  <a:gd name="connsiteX55" fmla="*/ 1169422 w 4876805"/>
                  <a:gd name="connsiteY55" fmla="*/ 3730800 h 4495800"/>
                  <a:gd name="connsiteX56" fmla="*/ 1166108 w 4876805"/>
                  <a:gd name="connsiteY56" fmla="*/ 3728695 h 4495800"/>
                  <a:gd name="connsiteX57" fmla="*/ 1160526 w 4876805"/>
                  <a:gd name="connsiteY57" fmla="*/ 3725895 h 4495800"/>
                  <a:gd name="connsiteX58" fmla="*/ 742893 w 4876805"/>
                  <a:gd name="connsiteY58" fmla="*/ 3410017 h 4495800"/>
                  <a:gd name="connsiteX59" fmla="*/ 190500 w 4876805"/>
                  <a:gd name="connsiteY59" fmla="*/ 2076450 h 4495800"/>
                  <a:gd name="connsiteX60" fmla="*/ 742883 w 4876805"/>
                  <a:gd name="connsiteY60" fmla="*/ 742883 h 4495800"/>
                  <a:gd name="connsiteX61" fmla="*/ 2076450 w 4876805"/>
                  <a:gd name="connsiteY61" fmla="*/ 190500 h 4495800"/>
                  <a:gd name="connsiteX62" fmla="*/ 3410017 w 4876805"/>
                  <a:gd name="connsiteY62" fmla="*/ 742883 h 4495800"/>
                  <a:gd name="connsiteX63" fmla="*/ 3896725 w 4876805"/>
                  <a:gd name="connsiteY63" fmla="*/ 1581855 h 4495800"/>
                  <a:gd name="connsiteX64" fmla="*/ 3847405 w 4876805"/>
                  <a:gd name="connsiteY64" fmla="*/ 1581855 h 4495800"/>
                  <a:gd name="connsiteX65" fmla="*/ 3780053 w 4876805"/>
                  <a:gd name="connsiteY65" fmla="*/ 1609754 h 4495800"/>
                  <a:gd name="connsiteX66" fmla="*/ 3527251 w 4876805"/>
                  <a:gd name="connsiteY66" fmla="*/ 1862557 h 4495800"/>
                  <a:gd name="connsiteX67" fmla="*/ 3361211 w 4876805"/>
                  <a:gd name="connsiteY67" fmla="*/ 1367866 h 4495800"/>
                  <a:gd name="connsiteX68" fmla="*/ 3231785 w 4876805"/>
                  <a:gd name="connsiteY68" fmla="*/ 1330519 h 4495800"/>
                  <a:gd name="connsiteX69" fmla="*/ 3194437 w 4876805"/>
                  <a:gd name="connsiteY69" fmla="*/ 1459944 h 4495800"/>
                  <a:gd name="connsiteX70" fmla="*/ 3348295 w 4876805"/>
                  <a:gd name="connsiteY70" fmla="*/ 1981210 h 4495800"/>
                  <a:gd name="connsiteX71" fmla="*/ 2928318 w 4876805"/>
                  <a:gd name="connsiteY71" fmla="*/ 1981210 h 4495800"/>
                  <a:gd name="connsiteX72" fmla="*/ 2682621 w 4876805"/>
                  <a:gd name="connsiteY72" fmla="*/ 1470298 h 4495800"/>
                  <a:gd name="connsiteX73" fmla="*/ 2076450 w 4876805"/>
                  <a:gd name="connsiteY73" fmla="*/ 1219200 h 4495800"/>
                  <a:gd name="connsiteX74" fmla="*/ 1470289 w 4876805"/>
                  <a:gd name="connsiteY74" fmla="*/ 1470279 h 4495800"/>
                  <a:gd name="connsiteX75" fmla="*/ 1219200 w 4876805"/>
                  <a:gd name="connsiteY75" fmla="*/ 2076450 h 4495800"/>
                  <a:gd name="connsiteX76" fmla="*/ 1470279 w 4876805"/>
                  <a:gd name="connsiteY76" fmla="*/ 2682612 h 4495800"/>
                  <a:gd name="connsiteX77" fmla="*/ 2076450 w 4876805"/>
                  <a:gd name="connsiteY77" fmla="*/ 2933700 h 4495800"/>
                  <a:gd name="connsiteX78" fmla="*/ 2682612 w 4876805"/>
                  <a:gd name="connsiteY78" fmla="*/ 2682621 h 4495800"/>
                  <a:gd name="connsiteX79" fmla="*/ 2928309 w 4876805"/>
                  <a:gd name="connsiteY79" fmla="*/ 2171700 h 4495800"/>
                  <a:gd name="connsiteX80" fmla="*/ 3347876 w 4876805"/>
                  <a:gd name="connsiteY80" fmla="*/ 2171700 h 4495800"/>
                  <a:gd name="connsiteX81" fmla="*/ 2978963 w 4876805"/>
                  <a:gd name="connsiteY81" fmla="*/ 2978963 h 4495800"/>
                  <a:gd name="connsiteX82" fmla="*/ 2076450 w 4876805"/>
                  <a:gd name="connsiteY82" fmla="*/ 3352800 h 4495800"/>
                  <a:gd name="connsiteX83" fmla="*/ 1173937 w 4876805"/>
                  <a:gd name="connsiteY83" fmla="*/ 2978963 h 4495800"/>
                  <a:gd name="connsiteX84" fmla="*/ 800100 w 4876805"/>
                  <a:gd name="connsiteY84" fmla="*/ 2076450 h 4495800"/>
                  <a:gd name="connsiteX85" fmla="*/ 1173937 w 4876805"/>
                  <a:gd name="connsiteY85" fmla="*/ 1173937 h 4495800"/>
                  <a:gd name="connsiteX86" fmla="*/ 2692965 w 4876805"/>
                  <a:gd name="connsiteY86" fmla="*/ 958472 h 4495800"/>
                  <a:gd name="connsiteX87" fmla="*/ 2822391 w 4876805"/>
                  <a:gd name="connsiteY87" fmla="*/ 921125 h 4495800"/>
                  <a:gd name="connsiteX88" fmla="*/ 2785044 w 4876805"/>
                  <a:gd name="connsiteY88" fmla="*/ 791699 h 4495800"/>
                  <a:gd name="connsiteX89" fmla="*/ 1880445 w 4876805"/>
                  <a:gd name="connsiteY89" fmla="*/ 622687 h 4495800"/>
                  <a:gd name="connsiteX90" fmla="*/ 1039235 w 4876805"/>
                  <a:gd name="connsiteY90" fmla="*/ 1039235 h 4495800"/>
                  <a:gd name="connsiteX91" fmla="*/ 609600 w 4876805"/>
                  <a:gd name="connsiteY91" fmla="*/ 2076450 h 4495800"/>
                  <a:gd name="connsiteX92" fmla="*/ 1039225 w 4876805"/>
                  <a:gd name="connsiteY92" fmla="*/ 3113666 h 4495800"/>
                  <a:gd name="connsiteX93" fmla="*/ 2076450 w 4876805"/>
                  <a:gd name="connsiteY93" fmla="*/ 3543300 h 4495800"/>
                  <a:gd name="connsiteX94" fmla="*/ 3113666 w 4876805"/>
                  <a:gd name="connsiteY94" fmla="*/ 3113675 h 4495800"/>
                  <a:gd name="connsiteX95" fmla="*/ 3527584 w 4876805"/>
                  <a:gd name="connsiteY95" fmla="*/ 2290696 h 4495800"/>
                  <a:gd name="connsiteX96" fmla="*/ 3780044 w 4876805"/>
                  <a:gd name="connsiteY96" fmla="*/ 2543156 h 4495800"/>
                  <a:gd name="connsiteX97" fmla="*/ 3847395 w 4876805"/>
                  <a:gd name="connsiteY97" fmla="*/ 2571055 h 4495800"/>
                  <a:gd name="connsiteX98" fmla="*/ 3896697 w 4876805"/>
                  <a:gd name="connsiteY98" fmla="*/ 2571055 h 4495800"/>
                  <a:gd name="connsiteX99" fmla="*/ 3410017 w 4876805"/>
                  <a:gd name="connsiteY99" fmla="*/ 3410017 h 4495800"/>
                  <a:gd name="connsiteX100" fmla="*/ 2387537 w 4876805"/>
                  <a:gd name="connsiteY100" fmla="*/ 1896847 h 4495800"/>
                  <a:gd name="connsiteX101" fmla="*/ 2257425 w 4876805"/>
                  <a:gd name="connsiteY101" fmla="*/ 1861985 h 4495800"/>
                  <a:gd name="connsiteX102" fmla="*/ 2028825 w 4876805"/>
                  <a:gd name="connsiteY102" fmla="*/ 1993964 h 4495800"/>
                  <a:gd name="connsiteX103" fmla="*/ 1981200 w 4876805"/>
                  <a:gd name="connsiteY103" fmla="*/ 2076450 h 4495800"/>
                  <a:gd name="connsiteX104" fmla="*/ 2028825 w 4876805"/>
                  <a:gd name="connsiteY104" fmla="*/ 2158937 h 4495800"/>
                  <a:gd name="connsiteX105" fmla="*/ 2257425 w 4876805"/>
                  <a:gd name="connsiteY105" fmla="*/ 2290915 h 4495800"/>
                  <a:gd name="connsiteX106" fmla="*/ 2304964 w 4876805"/>
                  <a:gd name="connsiteY106" fmla="*/ 2303688 h 4495800"/>
                  <a:gd name="connsiteX107" fmla="*/ 2387537 w 4876805"/>
                  <a:gd name="connsiteY107" fmla="*/ 2256053 h 4495800"/>
                  <a:gd name="connsiteX108" fmla="*/ 2392823 w 4876805"/>
                  <a:gd name="connsiteY108" fmla="*/ 2171700 h 4495800"/>
                  <a:gd name="connsiteX109" fmla="*/ 2736409 w 4876805"/>
                  <a:gd name="connsiteY109" fmla="*/ 2171700 h 4495800"/>
                  <a:gd name="connsiteX110" fmla="*/ 2547909 w 4876805"/>
                  <a:gd name="connsiteY110" fmla="*/ 2547909 h 4495800"/>
                  <a:gd name="connsiteX111" fmla="*/ 2547909 w 4876805"/>
                  <a:gd name="connsiteY111" fmla="*/ 2547909 h 4495800"/>
                  <a:gd name="connsiteX112" fmla="*/ 2076450 w 4876805"/>
                  <a:gd name="connsiteY112" fmla="*/ 2743200 h 4495800"/>
                  <a:gd name="connsiteX113" fmla="*/ 1604982 w 4876805"/>
                  <a:gd name="connsiteY113" fmla="*/ 2547909 h 4495800"/>
                  <a:gd name="connsiteX114" fmla="*/ 1409700 w 4876805"/>
                  <a:gd name="connsiteY114" fmla="*/ 2076450 h 4495800"/>
                  <a:gd name="connsiteX115" fmla="*/ 1604991 w 4876805"/>
                  <a:gd name="connsiteY115" fmla="*/ 1604982 h 4495800"/>
                  <a:gd name="connsiteX116" fmla="*/ 2076450 w 4876805"/>
                  <a:gd name="connsiteY116" fmla="*/ 1409700 h 4495800"/>
                  <a:gd name="connsiteX117" fmla="*/ 2547918 w 4876805"/>
                  <a:gd name="connsiteY117" fmla="*/ 1604991 h 4495800"/>
                  <a:gd name="connsiteX118" fmla="*/ 2736418 w 4876805"/>
                  <a:gd name="connsiteY118" fmla="*/ 1981200 h 4495800"/>
                  <a:gd name="connsiteX119" fmla="*/ 2392833 w 4876805"/>
                  <a:gd name="connsiteY119" fmla="*/ 1981200 h 4495800"/>
                  <a:gd name="connsiteX120" fmla="*/ 2387537 w 4876805"/>
                  <a:gd name="connsiteY120" fmla="*/ 1896847 h 4495800"/>
                  <a:gd name="connsiteX121" fmla="*/ 3886848 w 4876805"/>
                  <a:gd name="connsiteY121" fmla="*/ 2380545 h 4495800"/>
                  <a:gd name="connsiteX122" fmla="*/ 3678003 w 4876805"/>
                  <a:gd name="connsiteY122" fmla="*/ 2171700 h 4495800"/>
                  <a:gd name="connsiteX123" fmla="*/ 4342743 w 4876805"/>
                  <a:gd name="connsiteY123" fmla="*/ 2171700 h 4495800"/>
                  <a:gd name="connsiteX124" fmla="*/ 4551598 w 4876805"/>
                  <a:gd name="connsiteY124" fmla="*/ 2380545 h 4495800"/>
                  <a:gd name="connsiteX125" fmla="*/ 3886848 w 4876805"/>
                  <a:gd name="connsiteY125" fmla="*/ 2380545 h 449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4876805" h="4495800">
                    <a:moveTo>
                      <a:pt x="4516908" y="2076450"/>
                    </a:moveTo>
                    <a:lnTo>
                      <a:pt x="4848902" y="1744456"/>
                    </a:lnTo>
                    <a:cubicBezTo>
                      <a:pt x="4876143" y="1717215"/>
                      <a:pt x="4884287" y="1676238"/>
                      <a:pt x="4869542" y="1640653"/>
                    </a:cubicBezTo>
                    <a:cubicBezTo>
                      <a:pt x="4854798" y="1605058"/>
                      <a:pt x="4820069" y="1581855"/>
                      <a:pt x="4781541" y="1581855"/>
                    </a:cubicBezTo>
                    <a:lnTo>
                      <a:pt x="4093350" y="1581855"/>
                    </a:lnTo>
                    <a:cubicBezTo>
                      <a:pt x="4003396" y="1213618"/>
                      <a:pt x="3814601" y="878081"/>
                      <a:pt x="3544710" y="608181"/>
                    </a:cubicBezTo>
                    <a:cubicBezTo>
                      <a:pt x="3152537" y="215989"/>
                      <a:pt x="2631091" y="0"/>
                      <a:pt x="2076450" y="0"/>
                    </a:cubicBezTo>
                    <a:cubicBezTo>
                      <a:pt x="1521809" y="0"/>
                      <a:pt x="1000363" y="215989"/>
                      <a:pt x="608181" y="608181"/>
                    </a:cubicBezTo>
                    <a:cubicBezTo>
                      <a:pt x="215989" y="1000373"/>
                      <a:pt x="0" y="1521809"/>
                      <a:pt x="0" y="2076450"/>
                    </a:cubicBezTo>
                    <a:cubicBezTo>
                      <a:pt x="0" y="2631091"/>
                      <a:pt x="215989" y="3152537"/>
                      <a:pt x="608181" y="3544719"/>
                    </a:cubicBezTo>
                    <a:cubicBezTo>
                      <a:pt x="724805" y="3661344"/>
                      <a:pt x="852926" y="3762251"/>
                      <a:pt x="989886" y="3846662"/>
                    </a:cubicBezTo>
                    <a:lnTo>
                      <a:pt x="702926" y="4353630"/>
                    </a:lnTo>
                    <a:cubicBezTo>
                      <a:pt x="686238" y="4383120"/>
                      <a:pt x="686467" y="4419257"/>
                      <a:pt x="703536" y="4448518"/>
                    </a:cubicBezTo>
                    <a:cubicBezTo>
                      <a:pt x="720595" y="4477798"/>
                      <a:pt x="751923" y="4495800"/>
                      <a:pt x="785813" y="4495800"/>
                    </a:cubicBezTo>
                    <a:lnTo>
                      <a:pt x="1276350" y="4495800"/>
                    </a:lnTo>
                    <a:cubicBezTo>
                      <a:pt x="1310669" y="4495800"/>
                      <a:pt x="1342339" y="4477341"/>
                      <a:pt x="1359246" y="4447470"/>
                    </a:cubicBezTo>
                    <a:lnTo>
                      <a:pt x="1562148" y="4088997"/>
                    </a:lnTo>
                    <a:cubicBezTo>
                      <a:pt x="1728216" y="4131126"/>
                      <a:pt x="1900657" y="4152900"/>
                      <a:pt x="2076450" y="4152900"/>
                    </a:cubicBezTo>
                    <a:cubicBezTo>
                      <a:pt x="2252243" y="4152900"/>
                      <a:pt x="2424684" y="4131126"/>
                      <a:pt x="2590752" y="4088997"/>
                    </a:cubicBezTo>
                    <a:lnTo>
                      <a:pt x="2793654" y="4447470"/>
                    </a:lnTo>
                    <a:cubicBezTo>
                      <a:pt x="2810561" y="4477341"/>
                      <a:pt x="2842232" y="4495800"/>
                      <a:pt x="2876550" y="4495800"/>
                    </a:cubicBezTo>
                    <a:lnTo>
                      <a:pt x="3367088" y="4495800"/>
                    </a:lnTo>
                    <a:cubicBezTo>
                      <a:pt x="3400978" y="4495800"/>
                      <a:pt x="3432305" y="4477798"/>
                      <a:pt x="3449374" y="4448528"/>
                    </a:cubicBezTo>
                    <a:cubicBezTo>
                      <a:pt x="3466443" y="4419257"/>
                      <a:pt x="3466671" y="4383120"/>
                      <a:pt x="3449984" y="4353640"/>
                    </a:cubicBezTo>
                    <a:lnTo>
                      <a:pt x="3163024" y="3846671"/>
                    </a:lnTo>
                    <a:cubicBezTo>
                      <a:pt x="3299984" y="3762251"/>
                      <a:pt x="3428105" y="3661353"/>
                      <a:pt x="3544729" y="3544729"/>
                    </a:cubicBezTo>
                    <a:cubicBezTo>
                      <a:pt x="3814515" y="3274943"/>
                      <a:pt x="4003405" y="2939263"/>
                      <a:pt x="4093350" y="2571055"/>
                    </a:cubicBezTo>
                    <a:lnTo>
                      <a:pt x="4781550" y="2571055"/>
                    </a:lnTo>
                    <a:cubicBezTo>
                      <a:pt x="4820069" y="2571055"/>
                      <a:pt x="4854807" y="2547842"/>
                      <a:pt x="4869552" y="2512257"/>
                    </a:cubicBezTo>
                    <a:cubicBezTo>
                      <a:pt x="4884296" y="2476672"/>
                      <a:pt x="4876143" y="2435695"/>
                      <a:pt x="4848911" y="2408453"/>
                    </a:cubicBezTo>
                    <a:lnTo>
                      <a:pt x="4516908" y="2076450"/>
                    </a:lnTo>
                    <a:close/>
                    <a:moveTo>
                      <a:pt x="4342743" y="1981200"/>
                    </a:moveTo>
                    <a:lnTo>
                      <a:pt x="3678003" y="1981200"/>
                    </a:lnTo>
                    <a:lnTo>
                      <a:pt x="3886848" y="1772355"/>
                    </a:lnTo>
                    <a:lnTo>
                      <a:pt x="4551598" y="1772355"/>
                    </a:lnTo>
                    <a:lnTo>
                      <a:pt x="4342743" y="1981200"/>
                    </a:lnTo>
                    <a:close/>
                    <a:moveTo>
                      <a:pt x="1220810" y="4305300"/>
                    </a:moveTo>
                    <a:lnTo>
                      <a:pt x="949176" y="4305300"/>
                    </a:lnTo>
                    <a:lnTo>
                      <a:pt x="1156497" y="3939035"/>
                    </a:lnTo>
                    <a:cubicBezTo>
                      <a:pt x="1227649" y="3974259"/>
                      <a:pt x="1300696" y="4005415"/>
                      <a:pt x="1375429" y="4032142"/>
                    </a:cubicBezTo>
                    <a:lnTo>
                      <a:pt x="1220810" y="4305300"/>
                    </a:lnTo>
                    <a:close/>
                    <a:moveTo>
                      <a:pt x="3203724" y="4305300"/>
                    </a:moveTo>
                    <a:lnTo>
                      <a:pt x="2932090" y="4305300"/>
                    </a:lnTo>
                    <a:lnTo>
                      <a:pt x="2777471" y="4032142"/>
                    </a:lnTo>
                    <a:cubicBezTo>
                      <a:pt x="2852204" y="4005415"/>
                      <a:pt x="2925252" y="3974259"/>
                      <a:pt x="2996403" y="3939035"/>
                    </a:cubicBezTo>
                    <a:lnTo>
                      <a:pt x="3203724" y="4305300"/>
                    </a:lnTo>
                    <a:close/>
                    <a:moveTo>
                      <a:pt x="3410017" y="3410017"/>
                    </a:moveTo>
                    <a:cubicBezTo>
                      <a:pt x="3284192" y="3535842"/>
                      <a:pt x="3143660" y="3641589"/>
                      <a:pt x="2992384" y="3725885"/>
                    </a:cubicBezTo>
                    <a:cubicBezTo>
                      <a:pt x="2990517" y="3726790"/>
                      <a:pt x="2988631" y="3727647"/>
                      <a:pt x="2986793" y="3728685"/>
                    </a:cubicBezTo>
                    <a:cubicBezTo>
                      <a:pt x="2985640" y="3729343"/>
                      <a:pt x="2984592" y="3730095"/>
                      <a:pt x="2983478" y="3730790"/>
                    </a:cubicBezTo>
                    <a:cubicBezTo>
                      <a:pt x="2867435" y="3794627"/>
                      <a:pt x="2745153" y="3845881"/>
                      <a:pt x="2618270" y="3883733"/>
                    </a:cubicBezTo>
                    <a:cubicBezTo>
                      <a:pt x="2613279" y="3884724"/>
                      <a:pt x="2608345" y="3886191"/>
                      <a:pt x="2603478" y="3888019"/>
                    </a:cubicBezTo>
                    <a:cubicBezTo>
                      <a:pt x="2434371" y="3936959"/>
                      <a:pt x="2257377" y="3962400"/>
                      <a:pt x="2076450" y="3962400"/>
                    </a:cubicBezTo>
                    <a:cubicBezTo>
                      <a:pt x="1895523" y="3962400"/>
                      <a:pt x="1718529" y="3936959"/>
                      <a:pt x="1549422" y="3888029"/>
                    </a:cubicBezTo>
                    <a:cubicBezTo>
                      <a:pt x="1544545" y="3886200"/>
                      <a:pt x="1539612" y="3884733"/>
                      <a:pt x="1534611" y="3883743"/>
                    </a:cubicBezTo>
                    <a:cubicBezTo>
                      <a:pt x="1407738" y="3845890"/>
                      <a:pt x="1285456" y="3794636"/>
                      <a:pt x="1169422" y="3730800"/>
                    </a:cubicBezTo>
                    <a:cubicBezTo>
                      <a:pt x="1168308" y="3730104"/>
                      <a:pt x="1167260" y="3729352"/>
                      <a:pt x="1166108" y="3728695"/>
                    </a:cubicBezTo>
                    <a:cubicBezTo>
                      <a:pt x="1164269" y="3727657"/>
                      <a:pt x="1162393" y="3726799"/>
                      <a:pt x="1160526" y="3725895"/>
                    </a:cubicBezTo>
                    <a:cubicBezTo>
                      <a:pt x="1009250" y="3641598"/>
                      <a:pt x="868718" y="3535851"/>
                      <a:pt x="742893" y="3410017"/>
                    </a:cubicBezTo>
                    <a:cubicBezTo>
                      <a:pt x="386677" y="3053810"/>
                      <a:pt x="190500" y="2580208"/>
                      <a:pt x="190500" y="2076450"/>
                    </a:cubicBezTo>
                    <a:cubicBezTo>
                      <a:pt x="190500" y="1572692"/>
                      <a:pt x="386677" y="1099090"/>
                      <a:pt x="742883" y="742883"/>
                    </a:cubicBezTo>
                    <a:cubicBezTo>
                      <a:pt x="1099090" y="386677"/>
                      <a:pt x="1572692" y="190500"/>
                      <a:pt x="2076450" y="190500"/>
                    </a:cubicBezTo>
                    <a:cubicBezTo>
                      <a:pt x="2580208" y="190500"/>
                      <a:pt x="3053810" y="386677"/>
                      <a:pt x="3410017" y="742883"/>
                    </a:cubicBezTo>
                    <a:cubicBezTo>
                      <a:pt x="3644074" y="976941"/>
                      <a:pt x="3811010" y="1265273"/>
                      <a:pt x="3896725" y="1581855"/>
                    </a:cubicBezTo>
                    <a:lnTo>
                      <a:pt x="3847405" y="1581855"/>
                    </a:lnTo>
                    <a:cubicBezTo>
                      <a:pt x="3822144" y="1581855"/>
                      <a:pt x="3797913" y="1591894"/>
                      <a:pt x="3780053" y="1609754"/>
                    </a:cubicBezTo>
                    <a:lnTo>
                      <a:pt x="3527251" y="1862557"/>
                    </a:lnTo>
                    <a:cubicBezTo>
                      <a:pt x="3501742" y="1689383"/>
                      <a:pt x="3445755" y="1521000"/>
                      <a:pt x="3361211" y="1367866"/>
                    </a:cubicBezTo>
                    <a:cubicBezTo>
                      <a:pt x="3335788" y="1321813"/>
                      <a:pt x="3277838" y="1305106"/>
                      <a:pt x="3231785" y="1330519"/>
                    </a:cubicBezTo>
                    <a:cubicBezTo>
                      <a:pt x="3185732" y="1355941"/>
                      <a:pt x="3169015" y="1413891"/>
                      <a:pt x="3194437" y="1459944"/>
                    </a:cubicBezTo>
                    <a:cubicBezTo>
                      <a:pt x="3284858" y="1623717"/>
                      <a:pt x="3335370" y="1801778"/>
                      <a:pt x="3348295" y="1981210"/>
                    </a:cubicBezTo>
                    <a:lnTo>
                      <a:pt x="2928318" y="1981210"/>
                    </a:lnTo>
                    <a:cubicBezTo>
                      <a:pt x="2907116" y="1788271"/>
                      <a:pt x="2821858" y="1609535"/>
                      <a:pt x="2682621" y="1470298"/>
                    </a:cubicBezTo>
                    <a:cubicBezTo>
                      <a:pt x="2520706" y="1308373"/>
                      <a:pt x="2305431" y="1219200"/>
                      <a:pt x="2076450" y="1219200"/>
                    </a:cubicBezTo>
                    <a:cubicBezTo>
                      <a:pt x="1847469" y="1219200"/>
                      <a:pt x="1632194" y="1308373"/>
                      <a:pt x="1470289" y="1470279"/>
                    </a:cubicBezTo>
                    <a:cubicBezTo>
                      <a:pt x="1308373" y="1632204"/>
                      <a:pt x="1219200" y="1847469"/>
                      <a:pt x="1219200" y="2076450"/>
                    </a:cubicBezTo>
                    <a:cubicBezTo>
                      <a:pt x="1219200" y="2305431"/>
                      <a:pt x="1308373" y="2520706"/>
                      <a:pt x="1470279" y="2682612"/>
                    </a:cubicBezTo>
                    <a:cubicBezTo>
                      <a:pt x="1632194" y="2844527"/>
                      <a:pt x="1847469" y="2933700"/>
                      <a:pt x="2076450" y="2933700"/>
                    </a:cubicBezTo>
                    <a:cubicBezTo>
                      <a:pt x="2305431" y="2933700"/>
                      <a:pt x="2520706" y="2844527"/>
                      <a:pt x="2682612" y="2682621"/>
                    </a:cubicBezTo>
                    <a:cubicBezTo>
                      <a:pt x="2821848" y="2543385"/>
                      <a:pt x="2907106" y="2364648"/>
                      <a:pt x="2928309" y="2171700"/>
                    </a:cubicBezTo>
                    <a:lnTo>
                      <a:pt x="3347876" y="2171700"/>
                    </a:lnTo>
                    <a:cubicBezTo>
                      <a:pt x="3325158" y="2469452"/>
                      <a:pt x="3199514" y="2758402"/>
                      <a:pt x="2978963" y="2978963"/>
                    </a:cubicBezTo>
                    <a:cubicBezTo>
                      <a:pt x="2737895" y="3220041"/>
                      <a:pt x="2417369" y="3352800"/>
                      <a:pt x="2076450" y="3352800"/>
                    </a:cubicBezTo>
                    <a:cubicBezTo>
                      <a:pt x="1735531" y="3352800"/>
                      <a:pt x="1415006" y="3220041"/>
                      <a:pt x="1173937" y="2978963"/>
                    </a:cubicBezTo>
                    <a:cubicBezTo>
                      <a:pt x="932860" y="2737895"/>
                      <a:pt x="800100" y="2417378"/>
                      <a:pt x="800100" y="2076450"/>
                    </a:cubicBezTo>
                    <a:cubicBezTo>
                      <a:pt x="800100" y="1735522"/>
                      <a:pt x="932860" y="1415006"/>
                      <a:pt x="1173937" y="1173937"/>
                    </a:cubicBezTo>
                    <a:cubicBezTo>
                      <a:pt x="1573816" y="774059"/>
                      <a:pt x="2198465" y="685457"/>
                      <a:pt x="2692965" y="958472"/>
                    </a:cubicBezTo>
                    <a:cubicBezTo>
                      <a:pt x="2739009" y="983885"/>
                      <a:pt x="2796959" y="967178"/>
                      <a:pt x="2822391" y="921125"/>
                    </a:cubicBezTo>
                    <a:cubicBezTo>
                      <a:pt x="2847813" y="875071"/>
                      <a:pt x="2831097" y="817131"/>
                      <a:pt x="2785044" y="791699"/>
                    </a:cubicBezTo>
                    <a:cubicBezTo>
                      <a:pt x="2512200" y="641061"/>
                      <a:pt x="2190931" y="581025"/>
                      <a:pt x="1880445" y="622687"/>
                    </a:cubicBezTo>
                    <a:cubicBezTo>
                      <a:pt x="1559595" y="665721"/>
                      <a:pt x="1268702" y="809758"/>
                      <a:pt x="1039235" y="1039235"/>
                    </a:cubicBezTo>
                    <a:cubicBezTo>
                      <a:pt x="762181" y="1316288"/>
                      <a:pt x="609600" y="1684639"/>
                      <a:pt x="609600" y="2076450"/>
                    </a:cubicBezTo>
                    <a:cubicBezTo>
                      <a:pt x="609600" y="2468261"/>
                      <a:pt x="762181" y="2836621"/>
                      <a:pt x="1039225" y="3113666"/>
                    </a:cubicBezTo>
                    <a:cubicBezTo>
                      <a:pt x="1316279" y="3390719"/>
                      <a:pt x="1684639" y="3543300"/>
                      <a:pt x="2076450" y="3543300"/>
                    </a:cubicBezTo>
                    <a:cubicBezTo>
                      <a:pt x="2468261" y="3543300"/>
                      <a:pt x="2836621" y="3390719"/>
                      <a:pt x="3113666" y="3113675"/>
                    </a:cubicBezTo>
                    <a:cubicBezTo>
                      <a:pt x="3338789" y="2888561"/>
                      <a:pt x="3481607" y="2604326"/>
                      <a:pt x="3527584" y="2290696"/>
                    </a:cubicBezTo>
                    <a:lnTo>
                      <a:pt x="3780044" y="2543156"/>
                    </a:lnTo>
                    <a:cubicBezTo>
                      <a:pt x="3797903" y="2561015"/>
                      <a:pt x="3822135" y="2571055"/>
                      <a:pt x="3847395" y="2571055"/>
                    </a:cubicBezTo>
                    <a:lnTo>
                      <a:pt x="3896697" y="2571055"/>
                    </a:lnTo>
                    <a:cubicBezTo>
                      <a:pt x="3810981" y="2887618"/>
                      <a:pt x="3643979" y="3176054"/>
                      <a:pt x="3410017" y="3410017"/>
                    </a:cubicBezTo>
                    <a:close/>
                    <a:moveTo>
                      <a:pt x="2387537" y="1896847"/>
                    </a:moveTo>
                    <a:cubicBezTo>
                      <a:pt x="2361238" y="1851279"/>
                      <a:pt x="2302983" y="1835677"/>
                      <a:pt x="2257425" y="1861985"/>
                    </a:cubicBezTo>
                    <a:lnTo>
                      <a:pt x="2028825" y="1993964"/>
                    </a:lnTo>
                    <a:cubicBezTo>
                      <a:pt x="1999355" y="2010975"/>
                      <a:pt x="1981200" y="2042417"/>
                      <a:pt x="1981200" y="2076450"/>
                    </a:cubicBezTo>
                    <a:cubicBezTo>
                      <a:pt x="1981200" y="2110483"/>
                      <a:pt x="1999355" y="2141925"/>
                      <a:pt x="2028825" y="2158937"/>
                    </a:cubicBezTo>
                    <a:lnTo>
                      <a:pt x="2257425" y="2290915"/>
                    </a:lnTo>
                    <a:cubicBezTo>
                      <a:pt x="2272427" y="2299573"/>
                      <a:pt x="2288801" y="2303688"/>
                      <a:pt x="2304964" y="2303688"/>
                    </a:cubicBezTo>
                    <a:cubicBezTo>
                      <a:pt x="2337883" y="2303688"/>
                      <a:pt x="2369896" y="2286610"/>
                      <a:pt x="2387537" y="2256053"/>
                    </a:cubicBezTo>
                    <a:cubicBezTo>
                      <a:pt x="2402996" y="2229288"/>
                      <a:pt x="2403882" y="2198170"/>
                      <a:pt x="2392823" y="2171700"/>
                    </a:cubicBezTo>
                    <a:lnTo>
                      <a:pt x="2736409" y="2171700"/>
                    </a:lnTo>
                    <a:cubicBezTo>
                      <a:pt x="2716225" y="2313651"/>
                      <a:pt x="2651103" y="2444725"/>
                      <a:pt x="2547909" y="2547909"/>
                    </a:cubicBezTo>
                    <a:lnTo>
                      <a:pt x="2547909" y="2547909"/>
                    </a:lnTo>
                    <a:cubicBezTo>
                      <a:pt x="2421979" y="2673849"/>
                      <a:pt x="2254549" y="2743200"/>
                      <a:pt x="2076450" y="2743200"/>
                    </a:cubicBezTo>
                    <a:cubicBezTo>
                      <a:pt x="1898352" y="2743200"/>
                      <a:pt x="1730921" y="2673849"/>
                      <a:pt x="1604982" y="2547909"/>
                    </a:cubicBezTo>
                    <a:cubicBezTo>
                      <a:pt x="1479052" y="2421979"/>
                      <a:pt x="1409700" y="2254549"/>
                      <a:pt x="1409700" y="2076450"/>
                    </a:cubicBezTo>
                    <a:cubicBezTo>
                      <a:pt x="1409700" y="1898352"/>
                      <a:pt x="1479052" y="1730921"/>
                      <a:pt x="1604991" y="1604982"/>
                    </a:cubicBezTo>
                    <a:cubicBezTo>
                      <a:pt x="1730921" y="1479052"/>
                      <a:pt x="1898352" y="1409700"/>
                      <a:pt x="2076450" y="1409700"/>
                    </a:cubicBezTo>
                    <a:cubicBezTo>
                      <a:pt x="2254549" y="1409700"/>
                      <a:pt x="2421979" y="1479052"/>
                      <a:pt x="2547918" y="1604991"/>
                    </a:cubicBezTo>
                    <a:cubicBezTo>
                      <a:pt x="2651103" y="1708175"/>
                      <a:pt x="2716235" y="1839249"/>
                      <a:pt x="2736418" y="1981200"/>
                    </a:cubicBezTo>
                    <a:lnTo>
                      <a:pt x="2392833" y="1981200"/>
                    </a:lnTo>
                    <a:cubicBezTo>
                      <a:pt x="2403882" y="1954721"/>
                      <a:pt x="2402996" y="1923612"/>
                      <a:pt x="2387537" y="1896847"/>
                    </a:cubicBezTo>
                    <a:close/>
                    <a:moveTo>
                      <a:pt x="3886848" y="2380545"/>
                    </a:moveTo>
                    <a:lnTo>
                      <a:pt x="3678003" y="2171700"/>
                    </a:lnTo>
                    <a:lnTo>
                      <a:pt x="4342743" y="2171700"/>
                    </a:lnTo>
                    <a:lnTo>
                      <a:pt x="4551598" y="2380545"/>
                    </a:lnTo>
                    <a:lnTo>
                      <a:pt x="3886848" y="23805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2" name="Graphic 80">
              <a:extLst>
                <a:ext uri="{FF2B5EF4-FFF2-40B4-BE49-F238E27FC236}">
                  <a16:creationId xmlns:a16="http://schemas.microsoft.com/office/drawing/2014/main" id="{89B57A3E-91BD-4C8C-BE6B-9DB6151F3DA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269084" y="4056527"/>
              <a:ext cx="359968" cy="360000"/>
              <a:chOff x="2286204" y="1143001"/>
              <a:chExt cx="4572053" cy="4572465"/>
            </a:xfrm>
            <a:solidFill>
              <a:schemeClr val="bg1"/>
            </a:solidFill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B059D8AB-042B-4D98-9A28-95B76B45D26E}"/>
                  </a:ext>
                </a:extLst>
              </p:cNvPr>
              <p:cNvSpPr/>
              <p:nvPr/>
            </p:nvSpPr>
            <p:spPr>
              <a:xfrm>
                <a:off x="4267457" y="2667466"/>
                <a:ext cx="2590800" cy="2590800"/>
              </a:xfrm>
              <a:custGeom>
                <a:avLst/>
                <a:gdLst>
                  <a:gd name="connsiteX0" fmla="*/ 2286000 w 2590800"/>
                  <a:gd name="connsiteY0" fmla="*/ 0 h 2590800"/>
                  <a:gd name="connsiteX1" fmla="*/ 1295400 w 2590800"/>
                  <a:gd name="connsiteY1" fmla="*/ 0 h 2590800"/>
                  <a:gd name="connsiteX2" fmla="*/ 1219200 w 2590800"/>
                  <a:gd name="connsiteY2" fmla="*/ 76200 h 2590800"/>
                  <a:gd name="connsiteX3" fmla="*/ 1219200 w 2590800"/>
                  <a:gd name="connsiteY3" fmla="*/ 381000 h 2590800"/>
                  <a:gd name="connsiteX4" fmla="*/ 1295400 w 2590800"/>
                  <a:gd name="connsiteY4" fmla="*/ 457200 h 2590800"/>
                  <a:gd name="connsiteX5" fmla="*/ 1524000 w 2590800"/>
                  <a:gd name="connsiteY5" fmla="*/ 457200 h 2590800"/>
                  <a:gd name="connsiteX6" fmla="*/ 1676400 w 2590800"/>
                  <a:gd name="connsiteY6" fmla="*/ 609600 h 2590800"/>
                  <a:gd name="connsiteX7" fmla="*/ 1524000 w 2590800"/>
                  <a:gd name="connsiteY7" fmla="*/ 762000 h 2590800"/>
                  <a:gd name="connsiteX8" fmla="*/ 1295400 w 2590800"/>
                  <a:gd name="connsiteY8" fmla="*/ 762000 h 2590800"/>
                  <a:gd name="connsiteX9" fmla="*/ 1219200 w 2590800"/>
                  <a:gd name="connsiteY9" fmla="*/ 838200 h 2590800"/>
                  <a:gd name="connsiteX10" fmla="*/ 1219200 w 2590800"/>
                  <a:gd name="connsiteY10" fmla="*/ 1219200 h 2590800"/>
                  <a:gd name="connsiteX11" fmla="*/ 76200 w 2590800"/>
                  <a:gd name="connsiteY11" fmla="*/ 1219200 h 2590800"/>
                  <a:gd name="connsiteX12" fmla="*/ 0 w 2590800"/>
                  <a:gd name="connsiteY12" fmla="*/ 1295400 h 2590800"/>
                  <a:gd name="connsiteX13" fmla="*/ 0 w 2590800"/>
                  <a:gd name="connsiteY13" fmla="*/ 2286000 h 2590800"/>
                  <a:gd name="connsiteX14" fmla="*/ 304800 w 2590800"/>
                  <a:gd name="connsiteY14" fmla="*/ 2590800 h 2590800"/>
                  <a:gd name="connsiteX15" fmla="*/ 2286000 w 2590800"/>
                  <a:gd name="connsiteY15" fmla="*/ 2590800 h 2590800"/>
                  <a:gd name="connsiteX16" fmla="*/ 2590800 w 2590800"/>
                  <a:gd name="connsiteY16" fmla="*/ 2286000 h 2590800"/>
                  <a:gd name="connsiteX17" fmla="*/ 2590800 w 2590800"/>
                  <a:gd name="connsiteY17" fmla="*/ 304800 h 2590800"/>
                  <a:gd name="connsiteX18" fmla="*/ 2286000 w 2590800"/>
                  <a:gd name="connsiteY18" fmla="*/ 0 h 2590800"/>
                  <a:gd name="connsiteX19" fmla="*/ 1219200 w 2590800"/>
                  <a:gd name="connsiteY19" fmla="*/ 2438400 h 2590800"/>
                  <a:gd name="connsiteX20" fmla="*/ 304800 w 2590800"/>
                  <a:gd name="connsiteY20" fmla="*/ 2438400 h 2590800"/>
                  <a:gd name="connsiteX21" fmla="*/ 152400 w 2590800"/>
                  <a:gd name="connsiteY21" fmla="*/ 2286000 h 2590800"/>
                  <a:gd name="connsiteX22" fmla="*/ 152400 w 2590800"/>
                  <a:gd name="connsiteY22" fmla="*/ 1371600 h 2590800"/>
                  <a:gd name="connsiteX23" fmla="*/ 1219200 w 2590800"/>
                  <a:gd name="connsiteY23" fmla="*/ 1371600 h 2590800"/>
                  <a:gd name="connsiteX24" fmla="*/ 1219200 w 2590800"/>
                  <a:gd name="connsiteY24" fmla="*/ 1524000 h 2590800"/>
                  <a:gd name="connsiteX25" fmla="*/ 1066800 w 2590800"/>
                  <a:gd name="connsiteY25" fmla="*/ 1524000 h 2590800"/>
                  <a:gd name="connsiteX26" fmla="*/ 762000 w 2590800"/>
                  <a:gd name="connsiteY26" fmla="*/ 1828800 h 2590800"/>
                  <a:gd name="connsiteX27" fmla="*/ 1066800 w 2590800"/>
                  <a:gd name="connsiteY27" fmla="*/ 2133600 h 2590800"/>
                  <a:gd name="connsiteX28" fmla="*/ 1219200 w 2590800"/>
                  <a:gd name="connsiteY28" fmla="*/ 2133600 h 2590800"/>
                  <a:gd name="connsiteX29" fmla="*/ 1219200 w 2590800"/>
                  <a:gd name="connsiteY29" fmla="*/ 2438400 h 2590800"/>
                  <a:gd name="connsiteX30" fmla="*/ 2438400 w 2590800"/>
                  <a:gd name="connsiteY30" fmla="*/ 2286000 h 2590800"/>
                  <a:gd name="connsiteX31" fmla="*/ 2286000 w 2590800"/>
                  <a:gd name="connsiteY31" fmla="*/ 2438400 h 2590800"/>
                  <a:gd name="connsiteX32" fmla="*/ 1371600 w 2590800"/>
                  <a:gd name="connsiteY32" fmla="*/ 2438400 h 2590800"/>
                  <a:gd name="connsiteX33" fmla="*/ 1371600 w 2590800"/>
                  <a:gd name="connsiteY33" fmla="*/ 2057400 h 2590800"/>
                  <a:gd name="connsiteX34" fmla="*/ 1295400 w 2590800"/>
                  <a:gd name="connsiteY34" fmla="*/ 1981200 h 2590800"/>
                  <a:gd name="connsiteX35" fmla="*/ 1066800 w 2590800"/>
                  <a:gd name="connsiteY35" fmla="*/ 1981200 h 2590800"/>
                  <a:gd name="connsiteX36" fmla="*/ 914400 w 2590800"/>
                  <a:gd name="connsiteY36" fmla="*/ 1828800 h 2590800"/>
                  <a:gd name="connsiteX37" fmla="*/ 1066800 w 2590800"/>
                  <a:gd name="connsiteY37" fmla="*/ 1676400 h 2590800"/>
                  <a:gd name="connsiteX38" fmla="*/ 1295400 w 2590800"/>
                  <a:gd name="connsiteY38" fmla="*/ 1676400 h 2590800"/>
                  <a:gd name="connsiteX39" fmla="*/ 1371600 w 2590800"/>
                  <a:gd name="connsiteY39" fmla="*/ 1600200 h 2590800"/>
                  <a:gd name="connsiteX40" fmla="*/ 1371600 w 2590800"/>
                  <a:gd name="connsiteY40" fmla="*/ 1371600 h 2590800"/>
                  <a:gd name="connsiteX41" fmla="*/ 1600200 w 2590800"/>
                  <a:gd name="connsiteY41" fmla="*/ 1371600 h 2590800"/>
                  <a:gd name="connsiteX42" fmla="*/ 1600200 w 2590800"/>
                  <a:gd name="connsiteY42" fmla="*/ 1524000 h 2590800"/>
                  <a:gd name="connsiteX43" fmla="*/ 1905000 w 2590800"/>
                  <a:gd name="connsiteY43" fmla="*/ 1828800 h 2590800"/>
                  <a:gd name="connsiteX44" fmla="*/ 2209800 w 2590800"/>
                  <a:gd name="connsiteY44" fmla="*/ 1524000 h 2590800"/>
                  <a:gd name="connsiteX45" fmla="*/ 2209800 w 2590800"/>
                  <a:gd name="connsiteY45" fmla="*/ 1371600 h 2590800"/>
                  <a:gd name="connsiteX46" fmla="*/ 2438400 w 2590800"/>
                  <a:gd name="connsiteY46" fmla="*/ 1371600 h 2590800"/>
                  <a:gd name="connsiteX47" fmla="*/ 2438400 w 2590800"/>
                  <a:gd name="connsiteY47" fmla="*/ 2286000 h 2590800"/>
                  <a:gd name="connsiteX48" fmla="*/ 2438400 w 2590800"/>
                  <a:gd name="connsiteY48" fmla="*/ 1219200 h 2590800"/>
                  <a:gd name="connsiteX49" fmla="*/ 2133600 w 2590800"/>
                  <a:gd name="connsiteY49" fmla="*/ 1219200 h 2590800"/>
                  <a:gd name="connsiteX50" fmla="*/ 2057400 w 2590800"/>
                  <a:gd name="connsiteY50" fmla="*/ 1295400 h 2590800"/>
                  <a:gd name="connsiteX51" fmla="*/ 2057400 w 2590800"/>
                  <a:gd name="connsiteY51" fmla="*/ 1524000 h 2590800"/>
                  <a:gd name="connsiteX52" fmla="*/ 1905000 w 2590800"/>
                  <a:gd name="connsiteY52" fmla="*/ 1676400 h 2590800"/>
                  <a:gd name="connsiteX53" fmla="*/ 1752600 w 2590800"/>
                  <a:gd name="connsiteY53" fmla="*/ 1524000 h 2590800"/>
                  <a:gd name="connsiteX54" fmla="*/ 1752600 w 2590800"/>
                  <a:gd name="connsiteY54" fmla="*/ 1295400 h 2590800"/>
                  <a:gd name="connsiteX55" fmla="*/ 1676400 w 2590800"/>
                  <a:gd name="connsiteY55" fmla="*/ 1219200 h 2590800"/>
                  <a:gd name="connsiteX56" fmla="*/ 1371600 w 2590800"/>
                  <a:gd name="connsiteY56" fmla="*/ 1219200 h 2590800"/>
                  <a:gd name="connsiteX57" fmla="*/ 1371600 w 2590800"/>
                  <a:gd name="connsiteY57" fmla="*/ 914400 h 2590800"/>
                  <a:gd name="connsiteX58" fmla="*/ 1524000 w 2590800"/>
                  <a:gd name="connsiteY58" fmla="*/ 914400 h 2590800"/>
                  <a:gd name="connsiteX59" fmla="*/ 1828800 w 2590800"/>
                  <a:gd name="connsiteY59" fmla="*/ 609600 h 2590800"/>
                  <a:gd name="connsiteX60" fmla="*/ 1524000 w 2590800"/>
                  <a:gd name="connsiteY60" fmla="*/ 304800 h 2590800"/>
                  <a:gd name="connsiteX61" fmla="*/ 1371600 w 2590800"/>
                  <a:gd name="connsiteY61" fmla="*/ 304800 h 2590800"/>
                  <a:gd name="connsiteX62" fmla="*/ 1371600 w 2590800"/>
                  <a:gd name="connsiteY62" fmla="*/ 152400 h 2590800"/>
                  <a:gd name="connsiteX63" fmla="*/ 2286000 w 2590800"/>
                  <a:gd name="connsiteY63" fmla="*/ 152400 h 2590800"/>
                  <a:gd name="connsiteX64" fmla="*/ 2438400 w 2590800"/>
                  <a:gd name="connsiteY64" fmla="*/ 304800 h 2590800"/>
                  <a:gd name="connsiteX65" fmla="*/ 2438400 w 2590800"/>
                  <a:gd name="connsiteY65" fmla="*/ 1219200 h 259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2590800" h="2590800">
                    <a:moveTo>
                      <a:pt x="2286000" y="0"/>
                    </a:moveTo>
                    <a:lnTo>
                      <a:pt x="1295400" y="0"/>
                    </a:lnTo>
                    <a:cubicBezTo>
                      <a:pt x="1253319" y="0"/>
                      <a:pt x="1219200" y="34119"/>
                      <a:pt x="1219200" y="76200"/>
                    </a:cubicBezTo>
                    <a:lnTo>
                      <a:pt x="1219200" y="381000"/>
                    </a:lnTo>
                    <a:cubicBezTo>
                      <a:pt x="1219200" y="423081"/>
                      <a:pt x="1253319" y="457200"/>
                      <a:pt x="1295400" y="457200"/>
                    </a:cubicBezTo>
                    <a:lnTo>
                      <a:pt x="1524000" y="457200"/>
                    </a:lnTo>
                    <a:cubicBezTo>
                      <a:pt x="1608173" y="457200"/>
                      <a:pt x="1676400" y="525428"/>
                      <a:pt x="1676400" y="609600"/>
                    </a:cubicBezTo>
                    <a:cubicBezTo>
                      <a:pt x="1676400" y="693773"/>
                      <a:pt x="1608173" y="762000"/>
                      <a:pt x="1524000" y="762000"/>
                    </a:cubicBezTo>
                    <a:lnTo>
                      <a:pt x="1295400" y="762000"/>
                    </a:lnTo>
                    <a:cubicBezTo>
                      <a:pt x="1253319" y="762000"/>
                      <a:pt x="1219200" y="796119"/>
                      <a:pt x="1219200" y="838200"/>
                    </a:cubicBezTo>
                    <a:lnTo>
                      <a:pt x="1219200" y="1219200"/>
                    </a:lnTo>
                    <a:lnTo>
                      <a:pt x="76200" y="1219200"/>
                    </a:lnTo>
                    <a:cubicBezTo>
                      <a:pt x="34119" y="1219200"/>
                      <a:pt x="0" y="1253319"/>
                      <a:pt x="0" y="1295400"/>
                    </a:cubicBezTo>
                    <a:lnTo>
                      <a:pt x="0" y="2286000"/>
                    </a:lnTo>
                    <a:cubicBezTo>
                      <a:pt x="0" y="2454335"/>
                      <a:pt x="136465" y="2590800"/>
                      <a:pt x="304800" y="2590800"/>
                    </a:cubicBezTo>
                    <a:lnTo>
                      <a:pt x="2286000" y="2590800"/>
                    </a:lnTo>
                    <a:cubicBezTo>
                      <a:pt x="2454336" y="2590800"/>
                      <a:pt x="2590800" y="2454335"/>
                      <a:pt x="2590800" y="2286000"/>
                    </a:cubicBezTo>
                    <a:lnTo>
                      <a:pt x="2590800" y="304800"/>
                    </a:lnTo>
                    <a:cubicBezTo>
                      <a:pt x="2590800" y="136465"/>
                      <a:pt x="2454336" y="0"/>
                      <a:pt x="2286000" y="0"/>
                    </a:cubicBezTo>
                    <a:close/>
                    <a:moveTo>
                      <a:pt x="1219200" y="2438400"/>
                    </a:moveTo>
                    <a:lnTo>
                      <a:pt x="304800" y="2438400"/>
                    </a:lnTo>
                    <a:cubicBezTo>
                      <a:pt x="220628" y="2438400"/>
                      <a:pt x="152400" y="2370172"/>
                      <a:pt x="152400" y="2286000"/>
                    </a:cubicBezTo>
                    <a:lnTo>
                      <a:pt x="152400" y="1371600"/>
                    </a:lnTo>
                    <a:lnTo>
                      <a:pt x="1219200" y="1371600"/>
                    </a:lnTo>
                    <a:lnTo>
                      <a:pt x="1219200" y="1524000"/>
                    </a:lnTo>
                    <a:lnTo>
                      <a:pt x="1066800" y="1524000"/>
                    </a:lnTo>
                    <a:cubicBezTo>
                      <a:pt x="898465" y="1524000"/>
                      <a:pt x="762000" y="1660465"/>
                      <a:pt x="762000" y="1828800"/>
                    </a:cubicBezTo>
                    <a:cubicBezTo>
                      <a:pt x="762000" y="1997135"/>
                      <a:pt x="898465" y="2133600"/>
                      <a:pt x="1066800" y="2133600"/>
                    </a:cubicBezTo>
                    <a:lnTo>
                      <a:pt x="1219200" y="2133600"/>
                    </a:lnTo>
                    <a:lnTo>
                      <a:pt x="1219200" y="2438400"/>
                    </a:lnTo>
                    <a:close/>
                    <a:moveTo>
                      <a:pt x="2438400" y="2286000"/>
                    </a:moveTo>
                    <a:cubicBezTo>
                      <a:pt x="2438400" y="2370172"/>
                      <a:pt x="2370173" y="2438400"/>
                      <a:pt x="2286000" y="2438400"/>
                    </a:cubicBezTo>
                    <a:lnTo>
                      <a:pt x="1371600" y="2438400"/>
                    </a:lnTo>
                    <a:lnTo>
                      <a:pt x="1371600" y="2057400"/>
                    </a:lnTo>
                    <a:cubicBezTo>
                      <a:pt x="1371600" y="2015319"/>
                      <a:pt x="1337482" y="1981200"/>
                      <a:pt x="1295400" y="1981200"/>
                    </a:cubicBezTo>
                    <a:lnTo>
                      <a:pt x="1066800" y="1981200"/>
                    </a:lnTo>
                    <a:cubicBezTo>
                      <a:pt x="982628" y="1981200"/>
                      <a:pt x="914400" y="1912972"/>
                      <a:pt x="914400" y="1828800"/>
                    </a:cubicBezTo>
                    <a:cubicBezTo>
                      <a:pt x="914400" y="1744628"/>
                      <a:pt x="982628" y="1676400"/>
                      <a:pt x="1066800" y="1676400"/>
                    </a:cubicBezTo>
                    <a:lnTo>
                      <a:pt x="1295400" y="1676400"/>
                    </a:lnTo>
                    <a:cubicBezTo>
                      <a:pt x="1337482" y="1676400"/>
                      <a:pt x="1371600" y="1642282"/>
                      <a:pt x="1371600" y="1600200"/>
                    </a:cubicBezTo>
                    <a:lnTo>
                      <a:pt x="1371600" y="1371600"/>
                    </a:lnTo>
                    <a:lnTo>
                      <a:pt x="1600200" y="1371600"/>
                    </a:lnTo>
                    <a:lnTo>
                      <a:pt x="1600200" y="1524000"/>
                    </a:lnTo>
                    <a:cubicBezTo>
                      <a:pt x="1600200" y="1692335"/>
                      <a:pt x="1736665" y="1828800"/>
                      <a:pt x="1905000" y="1828800"/>
                    </a:cubicBezTo>
                    <a:cubicBezTo>
                      <a:pt x="2073336" y="1828800"/>
                      <a:pt x="2209800" y="1692335"/>
                      <a:pt x="2209800" y="1524000"/>
                    </a:cubicBezTo>
                    <a:lnTo>
                      <a:pt x="2209800" y="1371600"/>
                    </a:lnTo>
                    <a:lnTo>
                      <a:pt x="2438400" y="1371600"/>
                    </a:lnTo>
                    <a:lnTo>
                      <a:pt x="2438400" y="2286000"/>
                    </a:lnTo>
                    <a:close/>
                    <a:moveTo>
                      <a:pt x="2438400" y="1219200"/>
                    </a:moveTo>
                    <a:lnTo>
                      <a:pt x="2133600" y="1219200"/>
                    </a:lnTo>
                    <a:cubicBezTo>
                      <a:pt x="2091519" y="1219200"/>
                      <a:pt x="2057400" y="1253319"/>
                      <a:pt x="2057400" y="1295400"/>
                    </a:cubicBezTo>
                    <a:lnTo>
                      <a:pt x="2057400" y="1524000"/>
                    </a:lnTo>
                    <a:cubicBezTo>
                      <a:pt x="2057400" y="1608172"/>
                      <a:pt x="1989173" y="1676400"/>
                      <a:pt x="1905000" y="1676400"/>
                    </a:cubicBezTo>
                    <a:cubicBezTo>
                      <a:pt x="1820828" y="1676400"/>
                      <a:pt x="1752600" y="1608172"/>
                      <a:pt x="1752600" y="1524000"/>
                    </a:cubicBezTo>
                    <a:lnTo>
                      <a:pt x="1752600" y="1295400"/>
                    </a:lnTo>
                    <a:cubicBezTo>
                      <a:pt x="1752600" y="1253319"/>
                      <a:pt x="1718482" y="1219200"/>
                      <a:pt x="1676400" y="1219200"/>
                    </a:cubicBezTo>
                    <a:lnTo>
                      <a:pt x="1371600" y="1219200"/>
                    </a:lnTo>
                    <a:lnTo>
                      <a:pt x="1371600" y="914400"/>
                    </a:lnTo>
                    <a:lnTo>
                      <a:pt x="1524000" y="914400"/>
                    </a:lnTo>
                    <a:cubicBezTo>
                      <a:pt x="1692336" y="914400"/>
                      <a:pt x="1828800" y="777935"/>
                      <a:pt x="1828800" y="609600"/>
                    </a:cubicBezTo>
                    <a:cubicBezTo>
                      <a:pt x="1828800" y="441265"/>
                      <a:pt x="1692336" y="304800"/>
                      <a:pt x="1524000" y="304800"/>
                    </a:cubicBezTo>
                    <a:lnTo>
                      <a:pt x="1371600" y="304800"/>
                    </a:lnTo>
                    <a:lnTo>
                      <a:pt x="1371600" y="152400"/>
                    </a:lnTo>
                    <a:lnTo>
                      <a:pt x="2286000" y="152400"/>
                    </a:lnTo>
                    <a:cubicBezTo>
                      <a:pt x="2370173" y="152400"/>
                      <a:pt x="2438400" y="220628"/>
                      <a:pt x="2438400" y="304800"/>
                    </a:cubicBezTo>
                    <a:lnTo>
                      <a:pt x="243840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94ACA024-B3B5-4D3E-9633-06D3C99059B9}"/>
                  </a:ext>
                </a:extLst>
              </p:cNvPr>
              <p:cNvSpPr/>
              <p:nvPr/>
            </p:nvSpPr>
            <p:spPr>
              <a:xfrm>
                <a:off x="2286204" y="1143001"/>
                <a:ext cx="3657652" cy="4572465"/>
              </a:xfrm>
              <a:custGeom>
                <a:avLst/>
                <a:gdLst>
                  <a:gd name="connsiteX0" fmla="*/ 3352853 w 3657652"/>
                  <a:gd name="connsiteY0" fmla="*/ 305265 h 4572465"/>
                  <a:gd name="connsiteX1" fmla="*/ 3200453 w 3657652"/>
                  <a:gd name="connsiteY1" fmla="*/ 305265 h 4572465"/>
                  <a:gd name="connsiteX2" fmla="*/ 3200453 w 3657652"/>
                  <a:gd name="connsiteY2" fmla="*/ 76665 h 4572465"/>
                  <a:gd name="connsiteX3" fmla="*/ 3124253 w 3657652"/>
                  <a:gd name="connsiteY3" fmla="*/ 465 h 4572465"/>
                  <a:gd name="connsiteX4" fmla="*/ 2133652 w 3657652"/>
                  <a:gd name="connsiteY4" fmla="*/ 465 h 4572465"/>
                  <a:gd name="connsiteX5" fmla="*/ 1828852 w 3657652"/>
                  <a:gd name="connsiteY5" fmla="*/ 305265 h 4572465"/>
                  <a:gd name="connsiteX6" fmla="*/ 1828852 w 3657652"/>
                  <a:gd name="connsiteY6" fmla="*/ 1158705 h 4572465"/>
                  <a:gd name="connsiteX7" fmla="*/ 1513613 w 3657652"/>
                  <a:gd name="connsiteY7" fmla="*/ 1311105 h 4572465"/>
                  <a:gd name="connsiteX8" fmla="*/ 1340182 w 3657652"/>
                  <a:gd name="connsiteY8" fmla="*/ 1154743 h 4572465"/>
                  <a:gd name="connsiteX9" fmla="*/ 1612111 w 3657652"/>
                  <a:gd name="connsiteY9" fmla="*/ 336650 h 4572465"/>
                  <a:gd name="connsiteX10" fmla="*/ 794018 w 3657652"/>
                  <a:gd name="connsiteY10" fmla="*/ 64721 h 4572465"/>
                  <a:gd name="connsiteX11" fmla="*/ 522089 w 3657652"/>
                  <a:gd name="connsiteY11" fmla="*/ 882813 h 4572465"/>
                  <a:gd name="connsiteX12" fmla="*/ 754280 w 3657652"/>
                  <a:gd name="connsiteY12" fmla="*/ 1132949 h 4572465"/>
                  <a:gd name="connsiteX13" fmla="*/ 431497 w 3657652"/>
                  <a:gd name="connsiteY13" fmla="*/ 1525532 h 4572465"/>
                  <a:gd name="connsiteX14" fmla="*/ 127916 w 3657652"/>
                  <a:gd name="connsiteY14" fmla="*/ 2481461 h 4572465"/>
                  <a:gd name="connsiteX15" fmla="*/ 176913 w 3657652"/>
                  <a:gd name="connsiteY15" fmla="*/ 3301601 h 4572465"/>
                  <a:gd name="connsiteX16" fmla="*/ 161063 w 3657652"/>
                  <a:gd name="connsiteY16" fmla="*/ 4156261 h 4572465"/>
                  <a:gd name="connsiteX17" fmla="*/ 8053 w 3657652"/>
                  <a:gd name="connsiteY17" fmla="*/ 4462204 h 4572465"/>
                  <a:gd name="connsiteX18" fmla="*/ 42153 w 3657652"/>
                  <a:gd name="connsiteY18" fmla="*/ 4564426 h 4572465"/>
                  <a:gd name="connsiteX19" fmla="*/ 76252 w 3657652"/>
                  <a:gd name="connsiteY19" fmla="*/ 4572465 h 4572465"/>
                  <a:gd name="connsiteX20" fmla="*/ 914452 w 3657652"/>
                  <a:gd name="connsiteY20" fmla="*/ 4572465 h 4572465"/>
                  <a:gd name="connsiteX21" fmla="*/ 990652 w 3657652"/>
                  <a:gd name="connsiteY21" fmla="*/ 4496265 h 4572465"/>
                  <a:gd name="connsiteX22" fmla="*/ 786894 w 3657652"/>
                  <a:gd name="connsiteY22" fmla="*/ 4159690 h 4572465"/>
                  <a:gd name="connsiteX23" fmla="*/ 823317 w 3657652"/>
                  <a:gd name="connsiteY23" fmla="*/ 4086995 h 4572465"/>
                  <a:gd name="connsiteX24" fmla="*/ 925654 w 3657652"/>
                  <a:gd name="connsiteY24" fmla="*/ 3370105 h 4572465"/>
                  <a:gd name="connsiteX25" fmla="*/ 869113 w 3657652"/>
                  <a:gd name="connsiteY25" fmla="*/ 3059209 h 4572465"/>
                  <a:gd name="connsiteX26" fmla="*/ 928673 w 3657652"/>
                  <a:gd name="connsiteY26" fmla="*/ 2973437 h 4572465"/>
                  <a:gd name="connsiteX27" fmla="*/ 941656 w 3657652"/>
                  <a:gd name="connsiteY27" fmla="*/ 2972265 h 4572465"/>
                  <a:gd name="connsiteX28" fmla="*/ 1014351 w 3657652"/>
                  <a:gd name="connsiteY28" fmla="*/ 3032768 h 4572465"/>
                  <a:gd name="connsiteX29" fmla="*/ 1117830 w 3657652"/>
                  <a:gd name="connsiteY29" fmla="*/ 3602134 h 4572465"/>
                  <a:gd name="connsiteX30" fmla="*/ 1143052 w 3657652"/>
                  <a:gd name="connsiteY30" fmla="*/ 3882398 h 4572465"/>
                  <a:gd name="connsiteX31" fmla="*/ 1143052 w 3657652"/>
                  <a:gd name="connsiteY31" fmla="*/ 4496265 h 4572465"/>
                  <a:gd name="connsiteX32" fmla="*/ 1219252 w 3657652"/>
                  <a:gd name="connsiteY32" fmla="*/ 4572465 h 4572465"/>
                  <a:gd name="connsiteX33" fmla="*/ 2057452 w 3657652"/>
                  <a:gd name="connsiteY33" fmla="*/ 4572465 h 4572465"/>
                  <a:gd name="connsiteX34" fmla="*/ 2133652 w 3657652"/>
                  <a:gd name="connsiteY34" fmla="*/ 4496265 h 4572465"/>
                  <a:gd name="connsiteX35" fmla="*/ 2131062 w 3657652"/>
                  <a:gd name="connsiteY35" fmla="*/ 4451917 h 4572465"/>
                  <a:gd name="connsiteX36" fmla="*/ 1943305 w 3657652"/>
                  <a:gd name="connsiteY36" fmla="*/ 4186741 h 4572465"/>
                  <a:gd name="connsiteX37" fmla="*/ 1668528 w 3657652"/>
                  <a:gd name="connsiteY37" fmla="*/ 4162357 h 4572465"/>
                  <a:gd name="connsiteX38" fmla="*/ 1719277 w 3657652"/>
                  <a:gd name="connsiteY38" fmla="*/ 3908763 h 4572465"/>
                  <a:gd name="connsiteX39" fmla="*/ 1752652 w 3657652"/>
                  <a:gd name="connsiteY39" fmla="*/ 3571578 h 4572465"/>
                  <a:gd name="connsiteX40" fmla="*/ 1752652 w 3657652"/>
                  <a:gd name="connsiteY40" fmla="*/ 2889512 h 4572465"/>
                  <a:gd name="connsiteX41" fmla="*/ 1663651 w 3657652"/>
                  <a:gd name="connsiteY41" fmla="*/ 1869118 h 4572465"/>
                  <a:gd name="connsiteX42" fmla="*/ 2192403 w 3657652"/>
                  <a:gd name="connsiteY42" fmla="*/ 1616819 h 4572465"/>
                  <a:gd name="connsiteX43" fmla="*/ 2361033 w 3657652"/>
                  <a:gd name="connsiteY43" fmla="*/ 1372065 h 4572465"/>
                  <a:gd name="connsiteX44" fmla="*/ 3124253 w 3657652"/>
                  <a:gd name="connsiteY44" fmla="*/ 1372065 h 4572465"/>
                  <a:gd name="connsiteX45" fmla="*/ 3200453 w 3657652"/>
                  <a:gd name="connsiteY45" fmla="*/ 1295865 h 4572465"/>
                  <a:gd name="connsiteX46" fmla="*/ 3200453 w 3657652"/>
                  <a:gd name="connsiteY46" fmla="*/ 914865 h 4572465"/>
                  <a:gd name="connsiteX47" fmla="*/ 3352853 w 3657652"/>
                  <a:gd name="connsiteY47" fmla="*/ 914865 h 4572465"/>
                  <a:gd name="connsiteX48" fmla="*/ 3657653 w 3657652"/>
                  <a:gd name="connsiteY48" fmla="*/ 610065 h 4572465"/>
                  <a:gd name="connsiteX49" fmla="*/ 3352853 w 3657652"/>
                  <a:gd name="connsiteY49" fmla="*/ 305265 h 4572465"/>
                  <a:gd name="connsiteX50" fmla="*/ 609652 w 3657652"/>
                  <a:gd name="connsiteY50" fmla="*/ 610065 h 4572465"/>
                  <a:gd name="connsiteX51" fmla="*/ 1066852 w 3657652"/>
                  <a:gd name="connsiteY51" fmla="*/ 152865 h 4572465"/>
                  <a:gd name="connsiteX52" fmla="*/ 1524052 w 3657652"/>
                  <a:gd name="connsiteY52" fmla="*/ 610065 h 4572465"/>
                  <a:gd name="connsiteX53" fmla="*/ 1066852 w 3657652"/>
                  <a:gd name="connsiteY53" fmla="*/ 1067265 h 4572465"/>
                  <a:gd name="connsiteX54" fmla="*/ 609652 w 3657652"/>
                  <a:gd name="connsiteY54" fmla="*/ 610065 h 4572465"/>
                  <a:gd name="connsiteX55" fmla="*/ 1668451 w 3657652"/>
                  <a:gd name="connsiteY55" fmla="*/ 4327253 h 4572465"/>
                  <a:gd name="connsiteX56" fmla="*/ 1874191 w 3657652"/>
                  <a:gd name="connsiteY56" fmla="*/ 4322758 h 4572465"/>
                  <a:gd name="connsiteX57" fmla="*/ 1966851 w 3657652"/>
                  <a:gd name="connsiteY57" fmla="*/ 4420065 h 4572465"/>
                  <a:gd name="connsiteX58" fmla="*/ 1295452 w 3657652"/>
                  <a:gd name="connsiteY58" fmla="*/ 4420065 h 4572465"/>
                  <a:gd name="connsiteX59" fmla="*/ 1295452 w 3657652"/>
                  <a:gd name="connsiteY59" fmla="*/ 3882398 h 4572465"/>
                  <a:gd name="connsiteX60" fmla="*/ 1267716 w 3657652"/>
                  <a:gd name="connsiteY60" fmla="*/ 3574855 h 4572465"/>
                  <a:gd name="connsiteX61" fmla="*/ 1164236 w 3657652"/>
                  <a:gd name="connsiteY61" fmla="*/ 3005565 h 4572465"/>
                  <a:gd name="connsiteX62" fmla="*/ 902851 w 3657652"/>
                  <a:gd name="connsiteY62" fmla="*/ 2821246 h 4572465"/>
                  <a:gd name="connsiteX63" fmla="*/ 718533 w 3657652"/>
                  <a:gd name="connsiteY63" fmla="*/ 3082631 h 4572465"/>
                  <a:gd name="connsiteX64" fmla="*/ 719237 w 3657652"/>
                  <a:gd name="connsiteY64" fmla="*/ 3086489 h 4572465"/>
                  <a:gd name="connsiteX65" fmla="*/ 775854 w 3657652"/>
                  <a:gd name="connsiteY65" fmla="*/ 3397385 h 4572465"/>
                  <a:gd name="connsiteX66" fmla="*/ 687005 w 3657652"/>
                  <a:gd name="connsiteY66" fmla="*/ 4018796 h 4572465"/>
                  <a:gd name="connsiteX67" fmla="*/ 613015 w 3657652"/>
                  <a:gd name="connsiteY67" fmla="*/ 4166700 h 4572465"/>
                  <a:gd name="connsiteX68" fmla="*/ 646419 w 3657652"/>
                  <a:gd name="connsiteY68" fmla="*/ 4269161 h 4572465"/>
                  <a:gd name="connsiteX69" fmla="*/ 663002 w 3657652"/>
                  <a:gd name="connsiteY69" fmla="*/ 4275285 h 4572465"/>
                  <a:gd name="connsiteX70" fmla="*/ 825156 w 3657652"/>
                  <a:gd name="connsiteY70" fmla="*/ 4420065 h 4572465"/>
                  <a:gd name="connsiteX71" fmla="*/ 199553 w 3657652"/>
                  <a:gd name="connsiteY71" fmla="*/ 4420065 h 4572465"/>
                  <a:gd name="connsiteX72" fmla="*/ 297242 w 3657652"/>
                  <a:gd name="connsiteY72" fmla="*/ 4224384 h 4572465"/>
                  <a:gd name="connsiteX73" fmla="*/ 315530 w 3657652"/>
                  <a:gd name="connsiteY73" fmla="*/ 3238508 h 4572465"/>
                  <a:gd name="connsiteX74" fmla="*/ 273010 w 3657652"/>
                  <a:gd name="connsiteY74" fmla="*/ 2527562 h 4572465"/>
                  <a:gd name="connsiteX75" fmla="*/ 577810 w 3657652"/>
                  <a:gd name="connsiteY75" fmla="*/ 1567442 h 4572465"/>
                  <a:gd name="connsiteX76" fmla="*/ 1117383 w 3657652"/>
                  <a:gd name="connsiteY76" fmla="*/ 1228199 h 4572465"/>
                  <a:gd name="connsiteX77" fmla="*/ 1372424 w 3657652"/>
                  <a:gd name="connsiteY77" fmla="*/ 1378771 h 4572465"/>
                  <a:gd name="connsiteX78" fmla="*/ 922082 w 3657652"/>
                  <a:gd name="connsiteY78" fmla="*/ 1596322 h 4572465"/>
                  <a:gd name="connsiteX79" fmla="*/ 762062 w 3657652"/>
                  <a:gd name="connsiteY79" fmla="*/ 1850982 h 4572465"/>
                  <a:gd name="connsiteX80" fmla="*/ 1043764 w 3657652"/>
                  <a:gd name="connsiteY80" fmla="*/ 2134075 h 4572465"/>
                  <a:gd name="connsiteX81" fmla="*/ 1166684 w 3657652"/>
                  <a:gd name="connsiteY81" fmla="*/ 2106252 h 4572465"/>
                  <a:gd name="connsiteX82" fmla="*/ 1517204 w 3657652"/>
                  <a:gd name="connsiteY82" fmla="*/ 1939145 h 4572465"/>
                  <a:gd name="connsiteX83" fmla="*/ 1600262 w 3657652"/>
                  <a:gd name="connsiteY83" fmla="*/ 2896065 h 4572465"/>
                  <a:gd name="connsiteX84" fmla="*/ 1600262 w 3657652"/>
                  <a:gd name="connsiteY84" fmla="*/ 3571578 h 4572465"/>
                  <a:gd name="connsiteX85" fmla="*/ 1569782 w 3657652"/>
                  <a:gd name="connsiteY85" fmla="*/ 3878816 h 4572465"/>
                  <a:gd name="connsiteX86" fmla="*/ 1488553 w 3657652"/>
                  <a:gd name="connsiteY86" fmla="*/ 4284658 h 4572465"/>
                  <a:gd name="connsiteX87" fmla="*/ 1548246 w 3657652"/>
                  <a:gd name="connsiteY87" fmla="*/ 4374374 h 4572465"/>
                  <a:gd name="connsiteX88" fmla="*/ 1601100 w 3657652"/>
                  <a:gd name="connsiteY88" fmla="*/ 4365811 h 4572465"/>
                  <a:gd name="connsiteX89" fmla="*/ 1668451 w 3657652"/>
                  <a:gd name="connsiteY89" fmla="*/ 4327253 h 4572465"/>
                  <a:gd name="connsiteX90" fmla="*/ 2130071 w 3657652"/>
                  <a:gd name="connsiteY90" fmla="*/ 1477831 h 4572465"/>
                  <a:gd name="connsiteX91" fmla="*/ 2127785 w 3657652"/>
                  <a:gd name="connsiteY91" fmla="*/ 1478821 h 4572465"/>
                  <a:gd name="connsiteX92" fmla="*/ 1100990 w 3657652"/>
                  <a:gd name="connsiteY92" fmla="*/ 1968711 h 4572465"/>
                  <a:gd name="connsiteX93" fmla="*/ 927121 w 3657652"/>
                  <a:gd name="connsiteY93" fmla="*/ 1907008 h 4572465"/>
                  <a:gd name="connsiteX94" fmla="*/ 914452 w 3657652"/>
                  <a:gd name="connsiteY94" fmla="*/ 1850982 h 4572465"/>
                  <a:gd name="connsiteX95" fmla="*/ 988138 w 3657652"/>
                  <a:gd name="connsiteY95" fmla="*/ 1733558 h 4572465"/>
                  <a:gd name="connsiteX96" fmla="*/ 2023162 w 3657652"/>
                  <a:gd name="connsiteY96" fmla="*/ 1233686 h 4572465"/>
                  <a:gd name="connsiteX97" fmla="*/ 2149578 w 3657652"/>
                  <a:gd name="connsiteY97" fmla="*/ 1244201 h 4572465"/>
                  <a:gd name="connsiteX98" fmla="*/ 2209852 w 3657652"/>
                  <a:gd name="connsiteY98" fmla="*/ 1355758 h 4572465"/>
                  <a:gd name="connsiteX99" fmla="*/ 2130071 w 3657652"/>
                  <a:gd name="connsiteY99" fmla="*/ 1477831 h 4572465"/>
                  <a:gd name="connsiteX100" fmla="*/ 3352853 w 3657652"/>
                  <a:gd name="connsiteY100" fmla="*/ 762465 h 4572465"/>
                  <a:gd name="connsiteX101" fmla="*/ 3124253 w 3657652"/>
                  <a:gd name="connsiteY101" fmla="*/ 762465 h 4572465"/>
                  <a:gd name="connsiteX102" fmla="*/ 3048053 w 3657652"/>
                  <a:gd name="connsiteY102" fmla="*/ 838665 h 4572465"/>
                  <a:gd name="connsiteX103" fmla="*/ 3048053 w 3657652"/>
                  <a:gd name="connsiteY103" fmla="*/ 1219665 h 4572465"/>
                  <a:gd name="connsiteX104" fmla="*/ 2327886 w 3657652"/>
                  <a:gd name="connsiteY104" fmla="*/ 1219665 h 4572465"/>
                  <a:gd name="connsiteX105" fmla="*/ 1981252 w 3657652"/>
                  <a:gd name="connsiteY105" fmla="*/ 1087229 h 4572465"/>
                  <a:gd name="connsiteX106" fmla="*/ 1981252 w 3657652"/>
                  <a:gd name="connsiteY106" fmla="*/ 305265 h 4572465"/>
                  <a:gd name="connsiteX107" fmla="*/ 2133652 w 3657652"/>
                  <a:gd name="connsiteY107" fmla="*/ 152865 h 4572465"/>
                  <a:gd name="connsiteX108" fmla="*/ 3048053 w 3657652"/>
                  <a:gd name="connsiteY108" fmla="*/ 152865 h 4572465"/>
                  <a:gd name="connsiteX109" fmla="*/ 3048053 w 3657652"/>
                  <a:gd name="connsiteY109" fmla="*/ 381465 h 4572465"/>
                  <a:gd name="connsiteX110" fmla="*/ 3124253 w 3657652"/>
                  <a:gd name="connsiteY110" fmla="*/ 457665 h 4572465"/>
                  <a:gd name="connsiteX111" fmla="*/ 3352853 w 3657652"/>
                  <a:gd name="connsiteY111" fmla="*/ 457665 h 4572465"/>
                  <a:gd name="connsiteX112" fmla="*/ 3505253 w 3657652"/>
                  <a:gd name="connsiteY112" fmla="*/ 610065 h 4572465"/>
                  <a:gd name="connsiteX113" fmla="*/ 3352853 w 3657652"/>
                  <a:gd name="connsiteY113" fmla="*/ 762465 h 4572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3657652" h="4572465">
                    <a:moveTo>
                      <a:pt x="3352853" y="305265"/>
                    </a:moveTo>
                    <a:lnTo>
                      <a:pt x="3200453" y="305265"/>
                    </a:lnTo>
                    <a:lnTo>
                      <a:pt x="3200453" y="76665"/>
                    </a:lnTo>
                    <a:cubicBezTo>
                      <a:pt x="3200453" y="34583"/>
                      <a:pt x="3166334" y="465"/>
                      <a:pt x="3124253" y="465"/>
                    </a:cubicBezTo>
                    <a:lnTo>
                      <a:pt x="2133652" y="465"/>
                    </a:lnTo>
                    <a:cubicBezTo>
                      <a:pt x="1965317" y="465"/>
                      <a:pt x="1828852" y="136930"/>
                      <a:pt x="1828852" y="305265"/>
                    </a:cubicBezTo>
                    <a:lnTo>
                      <a:pt x="1828852" y="1158705"/>
                    </a:lnTo>
                    <a:lnTo>
                      <a:pt x="1513613" y="1311105"/>
                    </a:lnTo>
                    <a:cubicBezTo>
                      <a:pt x="1466207" y="1248488"/>
                      <a:pt x="1407362" y="1195424"/>
                      <a:pt x="1340182" y="1154743"/>
                    </a:cubicBezTo>
                    <a:cubicBezTo>
                      <a:pt x="1641181" y="1003924"/>
                      <a:pt x="1762930" y="637649"/>
                      <a:pt x="1612111" y="336650"/>
                    </a:cubicBezTo>
                    <a:cubicBezTo>
                      <a:pt x="1461292" y="35650"/>
                      <a:pt x="1095018" y="-86098"/>
                      <a:pt x="794018" y="64721"/>
                    </a:cubicBezTo>
                    <a:cubicBezTo>
                      <a:pt x="493019" y="215539"/>
                      <a:pt x="371270" y="581814"/>
                      <a:pt x="522089" y="882813"/>
                    </a:cubicBezTo>
                    <a:cubicBezTo>
                      <a:pt x="574096" y="986598"/>
                      <a:pt x="654648" y="1073380"/>
                      <a:pt x="754280" y="1132949"/>
                    </a:cubicBezTo>
                    <a:cubicBezTo>
                      <a:pt x="594784" y="1210731"/>
                      <a:pt x="476988" y="1354006"/>
                      <a:pt x="431497" y="1525532"/>
                    </a:cubicBezTo>
                    <a:lnTo>
                      <a:pt x="127916" y="2481461"/>
                    </a:lnTo>
                    <a:cubicBezTo>
                      <a:pt x="42029" y="2751466"/>
                      <a:pt x="59498" y="3043741"/>
                      <a:pt x="176913" y="3301601"/>
                    </a:cubicBezTo>
                    <a:cubicBezTo>
                      <a:pt x="301442" y="3574169"/>
                      <a:pt x="295613" y="3888503"/>
                      <a:pt x="161063" y="4156261"/>
                    </a:cubicBezTo>
                    <a:lnTo>
                      <a:pt x="8053" y="4462204"/>
                    </a:lnTo>
                    <a:cubicBezTo>
                      <a:pt x="-10759" y="4499846"/>
                      <a:pt x="4510" y="4545614"/>
                      <a:pt x="42153" y="4564426"/>
                    </a:cubicBezTo>
                    <a:cubicBezTo>
                      <a:pt x="52745" y="4569713"/>
                      <a:pt x="64413" y="4572465"/>
                      <a:pt x="76252" y="4572465"/>
                    </a:cubicBezTo>
                    <a:lnTo>
                      <a:pt x="914452" y="4572465"/>
                    </a:lnTo>
                    <a:cubicBezTo>
                      <a:pt x="956534" y="4572465"/>
                      <a:pt x="990652" y="4538347"/>
                      <a:pt x="990652" y="4496265"/>
                    </a:cubicBezTo>
                    <a:cubicBezTo>
                      <a:pt x="990881" y="4354838"/>
                      <a:pt x="912309" y="4225060"/>
                      <a:pt x="786894" y="4159690"/>
                    </a:cubicBezTo>
                    <a:lnTo>
                      <a:pt x="823317" y="4086995"/>
                    </a:lnTo>
                    <a:cubicBezTo>
                      <a:pt x="933617" y="3865253"/>
                      <a:pt x="969507" y="3613859"/>
                      <a:pt x="925654" y="3370105"/>
                    </a:cubicBezTo>
                    <a:lnTo>
                      <a:pt x="869113" y="3059209"/>
                    </a:lnTo>
                    <a:cubicBezTo>
                      <a:pt x="861874" y="3019080"/>
                      <a:pt x="888544" y="2980676"/>
                      <a:pt x="928673" y="2973437"/>
                    </a:cubicBezTo>
                    <a:cubicBezTo>
                      <a:pt x="932959" y="2972665"/>
                      <a:pt x="937303" y="2972274"/>
                      <a:pt x="941656" y="2972265"/>
                    </a:cubicBezTo>
                    <a:cubicBezTo>
                      <a:pt x="977317" y="2972227"/>
                      <a:pt x="1007912" y="2997687"/>
                      <a:pt x="1014351" y="3032768"/>
                    </a:cubicBezTo>
                    <a:lnTo>
                      <a:pt x="1117830" y="3602134"/>
                    </a:lnTo>
                    <a:cubicBezTo>
                      <a:pt x="1134604" y="3694612"/>
                      <a:pt x="1143052" y="3788415"/>
                      <a:pt x="1143052" y="3882398"/>
                    </a:cubicBezTo>
                    <a:lnTo>
                      <a:pt x="1143052" y="4496265"/>
                    </a:lnTo>
                    <a:cubicBezTo>
                      <a:pt x="1143052" y="4538347"/>
                      <a:pt x="1177171" y="4572465"/>
                      <a:pt x="1219252" y="4572465"/>
                    </a:cubicBezTo>
                    <a:lnTo>
                      <a:pt x="2057452" y="4572465"/>
                    </a:lnTo>
                    <a:cubicBezTo>
                      <a:pt x="2099534" y="4572465"/>
                      <a:pt x="2133652" y="4538347"/>
                      <a:pt x="2133652" y="4496265"/>
                    </a:cubicBezTo>
                    <a:cubicBezTo>
                      <a:pt x="2133652" y="4481444"/>
                      <a:pt x="2132786" y="4466633"/>
                      <a:pt x="2131062" y="4451917"/>
                    </a:cubicBezTo>
                    <a:cubicBezTo>
                      <a:pt x="2117955" y="4337226"/>
                      <a:pt x="2047127" y="4237195"/>
                      <a:pt x="1943305" y="4186741"/>
                    </a:cubicBezTo>
                    <a:cubicBezTo>
                      <a:pt x="1858304" y="4143421"/>
                      <a:pt x="1759834" y="4134687"/>
                      <a:pt x="1668528" y="4162357"/>
                    </a:cubicBezTo>
                    <a:lnTo>
                      <a:pt x="1719277" y="3908763"/>
                    </a:lnTo>
                    <a:cubicBezTo>
                      <a:pt x="1741451" y="3797740"/>
                      <a:pt x="1752624" y="3684792"/>
                      <a:pt x="1752652" y="3571578"/>
                    </a:cubicBezTo>
                    <a:lnTo>
                      <a:pt x="1752652" y="2889512"/>
                    </a:lnTo>
                    <a:lnTo>
                      <a:pt x="1663651" y="1869118"/>
                    </a:lnTo>
                    <a:lnTo>
                      <a:pt x="2192403" y="1616819"/>
                    </a:lnTo>
                    <a:cubicBezTo>
                      <a:pt x="2290110" y="1573366"/>
                      <a:pt x="2355232" y="1478840"/>
                      <a:pt x="2361033" y="1372065"/>
                    </a:cubicBezTo>
                    <a:lnTo>
                      <a:pt x="3124253" y="1372065"/>
                    </a:lnTo>
                    <a:cubicBezTo>
                      <a:pt x="3166334" y="1372065"/>
                      <a:pt x="3200453" y="1337946"/>
                      <a:pt x="3200453" y="1295865"/>
                    </a:cubicBezTo>
                    <a:lnTo>
                      <a:pt x="3200453" y="914865"/>
                    </a:lnTo>
                    <a:lnTo>
                      <a:pt x="3352853" y="914865"/>
                    </a:lnTo>
                    <a:cubicBezTo>
                      <a:pt x="3521188" y="914865"/>
                      <a:pt x="3657653" y="778400"/>
                      <a:pt x="3657653" y="610065"/>
                    </a:cubicBezTo>
                    <a:cubicBezTo>
                      <a:pt x="3657653" y="441730"/>
                      <a:pt x="3521188" y="305265"/>
                      <a:pt x="3352853" y="305265"/>
                    </a:cubicBezTo>
                    <a:close/>
                    <a:moveTo>
                      <a:pt x="609652" y="610065"/>
                    </a:moveTo>
                    <a:cubicBezTo>
                      <a:pt x="609652" y="357557"/>
                      <a:pt x="814345" y="152865"/>
                      <a:pt x="1066852" y="152865"/>
                    </a:cubicBezTo>
                    <a:cubicBezTo>
                      <a:pt x="1319360" y="152865"/>
                      <a:pt x="1524052" y="357557"/>
                      <a:pt x="1524052" y="610065"/>
                    </a:cubicBezTo>
                    <a:cubicBezTo>
                      <a:pt x="1524052" y="862573"/>
                      <a:pt x="1319360" y="1067265"/>
                      <a:pt x="1066852" y="1067265"/>
                    </a:cubicBezTo>
                    <a:cubicBezTo>
                      <a:pt x="814459" y="1067017"/>
                      <a:pt x="609910" y="862468"/>
                      <a:pt x="609652" y="610065"/>
                    </a:cubicBezTo>
                    <a:close/>
                    <a:moveTo>
                      <a:pt x="1668451" y="4327253"/>
                    </a:moveTo>
                    <a:cubicBezTo>
                      <a:pt x="1731907" y="4291239"/>
                      <a:pt x="1809221" y="4289553"/>
                      <a:pt x="1874191" y="4322758"/>
                    </a:cubicBezTo>
                    <a:cubicBezTo>
                      <a:pt x="1915825" y="4342932"/>
                      <a:pt x="1948734" y="4377498"/>
                      <a:pt x="1966851" y="4420065"/>
                    </a:cubicBezTo>
                    <a:lnTo>
                      <a:pt x="1295452" y="4420065"/>
                    </a:lnTo>
                    <a:lnTo>
                      <a:pt x="1295452" y="3882398"/>
                    </a:lnTo>
                    <a:cubicBezTo>
                      <a:pt x="1295443" y="3779261"/>
                      <a:pt x="1286166" y="3676334"/>
                      <a:pt x="1267716" y="3574855"/>
                    </a:cubicBezTo>
                    <a:lnTo>
                      <a:pt x="1164236" y="3005565"/>
                    </a:lnTo>
                    <a:cubicBezTo>
                      <a:pt x="1142957" y="2882482"/>
                      <a:pt x="1025923" y="2799958"/>
                      <a:pt x="902851" y="2821246"/>
                    </a:cubicBezTo>
                    <a:cubicBezTo>
                      <a:pt x="779769" y="2842525"/>
                      <a:pt x="697244" y="2959559"/>
                      <a:pt x="718533" y="3082631"/>
                    </a:cubicBezTo>
                    <a:cubicBezTo>
                      <a:pt x="718752" y="3083917"/>
                      <a:pt x="718990" y="3085203"/>
                      <a:pt x="719237" y="3086489"/>
                    </a:cubicBezTo>
                    <a:lnTo>
                      <a:pt x="775854" y="3397385"/>
                    </a:lnTo>
                    <a:cubicBezTo>
                      <a:pt x="813792" y="3608687"/>
                      <a:pt x="782636" y="3826591"/>
                      <a:pt x="687005" y="4018796"/>
                    </a:cubicBezTo>
                    <a:lnTo>
                      <a:pt x="613015" y="4166700"/>
                    </a:lnTo>
                    <a:cubicBezTo>
                      <a:pt x="593946" y="4204219"/>
                      <a:pt x="608900" y="4250092"/>
                      <a:pt x="646419" y="4269161"/>
                    </a:cubicBezTo>
                    <a:cubicBezTo>
                      <a:pt x="651686" y="4271837"/>
                      <a:pt x="657258" y="4273895"/>
                      <a:pt x="663002" y="4275285"/>
                    </a:cubicBezTo>
                    <a:cubicBezTo>
                      <a:pt x="738078" y="4292973"/>
                      <a:pt x="799105" y="4347456"/>
                      <a:pt x="825156" y="4420065"/>
                    </a:cubicBezTo>
                    <a:lnTo>
                      <a:pt x="199553" y="4420065"/>
                    </a:lnTo>
                    <a:lnTo>
                      <a:pt x="297242" y="4224384"/>
                    </a:lnTo>
                    <a:cubicBezTo>
                      <a:pt x="452414" y="3915507"/>
                      <a:pt x="459138" y="3552928"/>
                      <a:pt x="315530" y="3238508"/>
                    </a:cubicBezTo>
                    <a:cubicBezTo>
                      <a:pt x="213708" y="3014994"/>
                      <a:pt x="198553" y="2761620"/>
                      <a:pt x="273010" y="2527562"/>
                    </a:cubicBezTo>
                    <a:lnTo>
                      <a:pt x="577810" y="1567442"/>
                    </a:lnTo>
                    <a:cubicBezTo>
                      <a:pt x="641056" y="1330488"/>
                      <a:pt x="876429" y="1182498"/>
                      <a:pt x="1117383" y="1228199"/>
                    </a:cubicBezTo>
                    <a:cubicBezTo>
                      <a:pt x="1216966" y="1248145"/>
                      <a:pt x="1306854" y="1301218"/>
                      <a:pt x="1372424" y="1378771"/>
                    </a:cubicBezTo>
                    <a:lnTo>
                      <a:pt x="922082" y="1596322"/>
                    </a:lnTo>
                    <a:cubicBezTo>
                      <a:pt x="824555" y="1643766"/>
                      <a:pt x="762491" y="1742530"/>
                      <a:pt x="762062" y="1850982"/>
                    </a:cubicBezTo>
                    <a:cubicBezTo>
                      <a:pt x="761681" y="2006944"/>
                      <a:pt x="887801" y="2133694"/>
                      <a:pt x="1043764" y="2134075"/>
                    </a:cubicBezTo>
                    <a:cubicBezTo>
                      <a:pt x="1086312" y="2134179"/>
                      <a:pt x="1128327" y="2124673"/>
                      <a:pt x="1166684" y="2106252"/>
                    </a:cubicBezTo>
                    <a:lnTo>
                      <a:pt x="1517204" y="1939145"/>
                    </a:lnTo>
                    <a:lnTo>
                      <a:pt x="1600262" y="2896065"/>
                    </a:lnTo>
                    <a:lnTo>
                      <a:pt x="1600262" y="3571578"/>
                    </a:lnTo>
                    <a:cubicBezTo>
                      <a:pt x="1600176" y="3674743"/>
                      <a:pt x="1589965" y="3777651"/>
                      <a:pt x="1569782" y="3878816"/>
                    </a:cubicBezTo>
                    <a:lnTo>
                      <a:pt x="1488553" y="4284658"/>
                    </a:lnTo>
                    <a:cubicBezTo>
                      <a:pt x="1480266" y="4325920"/>
                      <a:pt x="1506984" y="4366087"/>
                      <a:pt x="1548246" y="4374374"/>
                    </a:cubicBezTo>
                    <a:cubicBezTo>
                      <a:pt x="1566324" y="4378003"/>
                      <a:pt x="1585098" y="4374964"/>
                      <a:pt x="1601100" y="4365811"/>
                    </a:cubicBezTo>
                    <a:lnTo>
                      <a:pt x="1668451" y="4327253"/>
                    </a:lnTo>
                    <a:close/>
                    <a:moveTo>
                      <a:pt x="2130071" y="1477831"/>
                    </a:moveTo>
                    <a:lnTo>
                      <a:pt x="2127785" y="1478821"/>
                    </a:lnTo>
                    <a:lnTo>
                      <a:pt x="1100990" y="1968711"/>
                    </a:lnTo>
                    <a:cubicBezTo>
                      <a:pt x="1035944" y="1999686"/>
                      <a:pt x="958096" y="1972064"/>
                      <a:pt x="927121" y="1907008"/>
                    </a:cubicBezTo>
                    <a:cubicBezTo>
                      <a:pt x="918786" y="1889501"/>
                      <a:pt x="914462" y="1870365"/>
                      <a:pt x="914452" y="1850982"/>
                    </a:cubicBezTo>
                    <a:cubicBezTo>
                      <a:pt x="914643" y="1801004"/>
                      <a:pt x="943218" y="1755475"/>
                      <a:pt x="988138" y="1733558"/>
                    </a:cubicBezTo>
                    <a:lnTo>
                      <a:pt x="2023162" y="1233686"/>
                    </a:lnTo>
                    <a:cubicBezTo>
                      <a:pt x="2064320" y="1215312"/>
                      <a:pt x="2112021" y="1219274"/>
                      <a:pt x="2149578" y="1244201"/>
                    </a:cubicBezTo>
                    <a:cubicBezTo>
                      <a:pt x="2187507" y="1268557"/>
                      <a:pt x="2210272" y="1310686"/>
                      <a:pt x="2209852" y="1355758"/>
                    </a:cubicBezTo>
                    <a:cubicBezTo>
                      <a:pt x="2209833" y="1408679"/>
                      <a:pt x="2178534" y="1456571"/>
                      <a:pt x="2130071" y="1477831"/>
                    </a:cubicBezTo>
                    <a:close/>
                    <a:moveTo>
                      <a:pt x="3352853" y="762465"/>
                    </a:moveTo>
                    <a:lnTo>
                      <a:pt x="3124253" y="762465"/>
                    </a:lnTo>
                    <a:cubicBezTo>
                      <a:pt x="3082171" y="762465"/>
                      <a:pt x="3048053" y="796583"/>
                      <a:pt x="3048053" y="838665"/>
                    </a:cubicBezTo>
                    <a:lnTo>
                      <a:pt x="3048053" y="1219665"/>
                    </a:lnTo>
                    <a:lnTo>
                      <a:pt x="2327886" y="1219665"/>
                    </a:lnTo>
                    <a:cubicBezTo>
                      <a:pt x="2260916" y="1095964"/>
                      <a:pt x="2113650" y="1039700"/>
                      <a:pt x="1981252" y="1087229"/>
                    </a:cubicBezTo>
                    <a:lnTo>
                      <a:pt x="1981252" y="305265"/>
                    </a:lnTo>
                    <a:cubicBezTo>
                      <a:pt x="1981252" y="221092"/>
                      <a:pt x="2049480" y="152865"/>
                      <a:pt x="2133652" y="152865"/>
                    </a:cubicBezTo>
                    <a:lnTo>
                      <a:pt x="3048053" y="152865"/>
                    </a:lnTo>
                    <a:lnTo>
                      <a:pt x="3048053" y="381465"/>
                    </a:lnTo>
                    <a:cubicBezTo>
                      <a:pt x="3048053" y="423546"/>
                      <a:pt x="3082171" y="457665"/>
                      <a:pt x="3124253" y="457665"/>
                    </a:cubicBezTo>
                    <a:lnTo>
                      <a:pt x="3352853" y="457665"/>
                    </a:lnTo>
                    <a:cubicBezTo>
                      <a:pt x="3437025" y="457665"/>
                      <a:pt x="3505253" y="525893"/>
                      <a:pt x="3505253" y="610065"/>
                    </a:cubicBezTo>
                    <a:cubicBezTo>
                      <a:pt x="3505253" y="694237"/>
                      <a:pt x="3437025" y="762465"/>
                      <a:pt x="3352853" y="7624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196AE426-9866-4F81-850A-0B3EA179268B}"/>
                  </a:ext>
                </a:extLst>
              </p:cNvPr>
              <p:cNvSpPr/>
              <p:nvPr/>
            </p:nvSpPr>
            <p:spPr>
              <a:xfrm>
                <a:off x="4289783" y="2972266"/>
                <a:ext cx="1174546" cy="838183"/>
              </a:xfrm>
              <a:custGeom>
                <a:avLst/>
                <a:gdLst>
                  <a:gd name="connsiteX0" fmla="*/ 1066800 w 1174546"/>
                  <a:gd name="connsiteY0" fmla="*/ 174727 h 838183"/>
                  <a:gd name="connsiteX1" fmla="*/ 815873 w 1174546"/>
                  <a:gd name="connsiteY1" fmla="*/ 425653 h 838183"/>
                  <a:gd name="connsiteX2" fmla="*/ 815873 w 1174546"/>
                  <a:gd name="connsiteY2" fmla="*/ 0 h 838183"/>
                  <a:gd name="connsiteX3" fmla="*/ 663473 w 1174546"/>
                  <a:gd name="connsiteY3" fmla="*/ 0 h 838183"/>
                  <a:gd name="connsiteX4" fmla="*/ 663473 w 1174546"/>
                  <a:gd name="connsiteY4" fmla="*/ 578053 h 838183"/>
                  <a:gd name="connsiteX5" fmla="*/ 587273 w 1174546"/>
                  <a:gd name="connsiteY5" fmla="*/ 654253 h 838183"/>
                  <a:gd name="connsiteX6" fmla="*/ 511073 w 1174546"/>
                  <a:gd name="connsiteY6" fmla="*/ 578053 h 838183"/>
                  <a:gd name="connsiteX7" fmla="*/ 511073 w 1174546"/>
                  <a:gd name="connsiteY7" fmla="*/ 304800 h 838183"/>
                  <a:gd name="connsiteX8" fmla="*/ 358673 w 1174546"/>
                  <a:gd name="connsiteY8" fmla="*/ 304800 h 838183"/>
                  <a:gd name="connsiteX9" fmla="*/ 358673 w 1174546"/>
                  <a:gd name="connsiteY9" fmla="*/ 425653 h 838183"/>
                  <a:gd name="connsiteX10" fmla="*/ 107747 w 1174546"/>
                  <a:gd name="connsiteY10" fmla="*/ 174727 h 838183"/>
                  <a:gd name="connsiteX11" fmla="*/ 0 w 1174546"/>
                  <a:gd name="connsiteY11" fmla="*/ 282473 h 838183"/>
                  <a:gd name="connsiteX12" fmla="*/ 533400 w 1174546"/>
                  <a:gd name="connsiteY12" fmla="*/ 815873 h 838183"/>
                  <a:gd name="connsiteX13" fmla="*/ 641147 w 1174546"/>
                  <a:gd name="connsiteY13" fmla="*/ 815873 h 838183"/>
                  <a:gd name="connsiteX14" fmla="*/ 1174547 w 1174546"/>
                  <a:gd name="connsiteY14" fmla="*/ 282473 h 838183"/>
                  <a:gd name="connsiteX15" fmla="*/ 1066800 w 1174546"/>
                  <a:gd name="connsiteY15" fmla="*/ 174727 h 838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74546" h="838183">
                    <a:moveTo>
                      <a:pt x="1066800" y="174727"/>
                    </a:moveTo>
                    <a:lnTo>
                      <a:pt x="815873" y="425653"/>
                    </a:lnTo>
                    <a:lnTo>
                      <a:pt x="815873" y="0"/>
                    </a:lnTo>
                    <a:lnTo>
                      <a:pt x="663473" y="0"/>
                    </a:lnTo>
                    <a:lnTo>
                      <a:pt x="663473" y="578053"/>
                    </a:lnTo>
                    <a:lnTo>
                      <a:pt x="587273" y="654253"/>
                    </a:lnTo>
                    <a:lnTo>
                      <a:pt x="511073" y="578053"/>
                    </a:lnTo>
                    <a:lnTo>
                      <a:pt x="511073" y="304800"/>
                    </a:lnTo>
                    <a:lnTo>
                      <a:pt x="358673" y="304800"/>
                    </a:lnTo>
                    <a:lnTo>
                      <a:pt x="358673" y="425653"/>
                    </a:lnTo>
                    <a:lnTo>
                      <a:pt x="107747" y="174727"/>
                    </a:lnTo>
                    <a:lnTo>
                      <a:pt x="0" y="282473"/>
                    </a:lnTo>
                    <a:lnTo>
                      <a:pt x="533400" y="815873"/>
                    </a:lnTo>
                    <a:cubicBezTo>
                      <a:pt x="563156" y="845620"/>
                      <a:pt x="611391" y="845620"/>
                      <a:pt x="641147" y="815873"/>
                    </a:cubicBezTo>
                    <a:lnTo>
                      <a:pt x="1174547" y="282473"/>
                    </a:lnTo>
                    <a:lnTo>
                      <a:pt x="1066800" y="1747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296EF154-B40F-49B4-B31D-E9A63D4AC6BF}"/>
                  </a:ext>
                </a:extLst>
              </p:cNvPr>
              <p:cNvSpPr/>
              <p:nvPr/>
            </p:nvSpPr>
            <p:spPr>
              <a:xfrm>
                <a:off x="4648457" y="29722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12F4317B-858E-4DB2-A134-C88F64BC6749}"/>
                  </a:ext>
                </a:extLst>
              </p:cNvPr>
              <p:cNvSpPr/>
              <p:nvPr/>
            </p:nvSpPr>
            <p:spPr>
              <a:xfrm>
                <a:off x="4648457" y="26674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7BC0F369-2D86-4053-86D0-73D665A55D43}"/>
                  </a:ext>
                </a:extLst>
              </p:cNvPr>
              <p:cNvSpPr/>
              <p:nvPr/>
            </p:nvSpPr>
            <p:spPr>
              <a:xfrm>
                <a:off x="4953257" y="266746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1" name="Graphic 89">
              <a:extLst>
                <a:ext uri="{FF2B5EF4-FFF2-40B4-BE49-F238E27FC236}">
                  <a16:creationId xmlns:a16="http://schemas.microsoft.com/office/drawing/2014/main" id="{5730E8FB-208D-4FAA-A0E6-7B5801AAD37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81725" y="4882301"/>
              <a:ext cx="360000" cy="360000"/>
              <a:chOff x="2133599" y="990599"/>
              <a:chExt cx="4876800" cy="4876800"/>
            </a:xfrm>
            <a:solidFill>
              <a:schemeClr val="bg1"/>
            </a:solidFill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7FE4688B-3E00-45BC-AFE8-F628D71C3275}"/>
                  </a:ext>
                </a:extLst>
              </p:cNvPr>
              <p:cNvSpPr/>
              <p:nvPr/>
            </p:nvSpPr>
            <p:spPr>
              <a:xfrm>
                <a:off x="4953000" y="48006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0 h 457200"/>
                  <a:gd name="connsiteX1" fmla="*/ 0 w 457200"/>
                  <a:gd name="connsiteY1" fmla="*/ 228600 h 457200"/>
                  <a:gd name="connsiteX2" fmla="*/ 0 w 457200"/>
                  <a:gd name="connsiteY2" fmla="*/ 381000 h 457200"/>
                  <a:gd name="connsiteX3" fmla="*/ 76200 w 457200"/>
                  <a:gd name="connsiteY3" fmla="*/ 457200 h 457200"/>
                  <a:gd name="connsiteX4" fmla="*/ 381000 w 457200"/>
                  <a:gd name="connsiteY4" fmla="*/ 457200 h 457200"/>
                  <a:gd name="connsiteX5" fmla="*/ 457200 w 457200"/>
                  <a:gd name="connsiteY5" fmla="*/ 381000 h 457200"/>
                  <a:gd name="connsiteX6" fmla="*/ 457200 w 457200"/>
                  <a:gd name="connsiteY6" fmla="*/ 228600 h 457200"/>
                  <a:gd name="connsiteX7" fmla="*/ 228600 w 457200"/>
                  <a:gd name="connsiteY7" fmla="*/ 0 h 457200"/>
                  <a:gd name="connsiteX8" fmla="*/ 304800 w 457200"/>
                  <a:gd name="connsiteY8" fmla="*/ 304800 h 457200"/>
                  <a:gd name="connsiteX9" fmla="*/ 152400 w 457200"/>
                  <a:gd name="connsiteY9" fmla="*/ 304800 h 457200"/>
                  <a:gd name="connsiteX10" fmla="*/ 152400 w 457200"/>
                  <a:gd name="connsiteY10" fmla="*/ 228600 h 457200"/>
                  <a:gd name="connsiteX11" fmla="*/ 228600 w 457200"/>
                  <a:gd name="connsiteY11" fmla="*/ 152400 h 457200"/>
                  <a:gd name="connsiteX12" fmla="*/ 304800 w 457200"/>
                  <a:gd name="connsiteY12" fmla="*/ 2286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7200" h="457200">
                    <a:moveTo>
                      <a:pt x="228600" y="0"/>
                    </a:moveTo>
                    <a:cubicBezTo>
                      <a:pt x="102546" y="0"/>
                      <a:pt x="0" y="102556"/>
                      <a:pt x="0" y="228600"/>
                    </a:cubicBezTo>
                    <a:lnTo>
                      <a:pt x="0" y="381000"/>
                    </a:lnTo>
                    <a:cubicBezTo>
                      <a:pt x="0" y="423081"/>
                      <a:pt x="34119" y="457200"/>
                      <a:pt x="76200" y="457200"/>
                    </a:cubicBezTo>
                    <a:lnTo>
                      <a:pt x="381000" y="457200"/>
                    </a:lnTo>
                    <a:cubicBezTo>
                      <a:pt x="423081" y="457200"/>
                      <a:pt x="457200" y="423081"/>
                      <a:pt x="457200" y="381000"/>
                    </a:cubicBezTo>
                    <a:lnTo>
                      <a:pt x="457200" y="228600"/>
                    </a:lnTo>
                    <a:cubicBezTo>
                      <a:pt x="457200" y="102556"/>
                      <a:pt x="354654" y="0"/>
                      <a:pt x="228600" y="0"/>
                    </a:cubicBezTo>
                    <a:close/>
                    <a:moveTo>
                      <a:pt x="304800" y="304800"/>
                    </a:moveTo>
                    <a:lnTo>
                      <a:pt x="152400" y="304800"/>
                    </a:lnTo>
                    <a:lnTo>
                      <a:pt x="152400" y="228600"/>
                    </a:lnTo>
                    <a:cubicBezTo>
                      <a:pt x="152400" y="186585"/>
                      <a:pt x="186585" y="152400"/>
                      <a:pt x="228600" y="152400"/>
                    </a:cubicBezTo>
                    <a:cubicBezTo>
                      <a:pt x="270615" y="152400"/>
                      <a:pt x="304800" y="186585"/>
                      <a:pt x="304800" y="228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85EADAAC-EB37-4F2D-A895-7CC9FB7930F4}"/>
                  </a:ext>
                </a:extLst>
              </p:cNvPr>
              <p:cNvSpPr/>
              <p:nvPr/>
            </p:nvSpPr>
            <p:spPr>
              <a:xfrm>
                <a:off x="2133600" y="2057400"/>
                <a:ext cx="990600" cy="685800"/>
              </a:xfrm>
              <a:custGeom>
                <a:avLst/>
                <a:gdLst>
                  <a:gd name="connsiteX0" fmla="*/ 228600 w 990600"/>
                  <a:gd name="connsiteY0" fmla="*/ 685800 h 685800"/>
                  <a:gd name="connsiteX1" fmla="*/ 685800 w 990600"/>
                  <a:gd name="connsiteY1" fmla="*/ 685800 h 685800"/>
                  <a:gd name="connsiteX2" fmla="*/ 990600 w 990600"/>
                  <a:gd name="connsiteY2" fmla="*/ 381000 h 685800"/>
                  <a:gd name="connsiteX3" fmla="*/ 660053 w 990600"/>
                  <a:gd name="connsiteY3" fmla="*/ 77305 h 685800"/>
                  <a:gd name="connsiteX4" fmla="*/ 457200 w 990600"/>
                  <a:gd name="connsiteY4" fmla="*/ 0 h 685800"/>
                  <a:gd name="connsiteX5" fmla="*/ 159492 w 990600"/>
                  <a:gd name="connsiteY5" fmla="*/ 239278 h 685800"/>
                  <a:gd name="connsiteX6" fmla="*/ 0 w 990600"/>
                  <a:gd name="connsiteY6" fmla="*/ 457200 h 685800"/>
                  <a:gd name="connsiteX7" fmla="*/ 228600 w 990600"/>
                  <a:gd name="connsiteY7" fmla="*/ 685800 h 685800"/>
                  <a:gd name="connsiteX8" fmla="*/ 228600 w 990600"/>
                  <a:gd name="connsiteY8" fmla="*/ 381000 h 685800"/>
                  <a:gd name="connsiteX9" fmla="*/ 304800 w 990600"/>
                  <a:gd name="connsiteY9" fmla="*/ 304800 h 685800"/>
                  <a:gd name="connsiteX10" fmla="*/ 457200 w 990600"/>
                  <a:gd name="connsiteY10" fmla="*/ 152400 h 685800"/>
                  <a:gd name="connsiteX11" fmla="*/ 573481 w 990600"/>
                  <a:gd name="connsiteY11" fmla="*/ 206740 h 685800"/>
                  <a:gd name="connsiteX12" fmla="*/ 648621 w 990600"/>
                  <a:gd name="connsiteY12" fmla="*/ 232962 h 685800"/>
                  <a:gd name="connsiteX13" fmla="*/ 685800 w 990600"/>
                  <a:gd name="connsiteY13" fmla="*/ 228600 h 685800"/>
                  <a:gd name="connsiteX14" fmla="*/ 838200 w 990600"/>
                  <a:gd name="connsiteY14" fmla="*/ 381000 h 685800"/>
                  <a:gd name="connsiteX15" fmla="*/ 685800 w 990600"/>
                  <a:gd name="connsiteY15" fmla="*/ 533400 h 685800"/>
                  <a:gd name="connsiteX16" fmla="*/ 228600 w 990600"/>
                  <a:gd name="connsiteY16" fmla="*/ 533400 h 685800"/>
                  <a:gd name="connsiteX17" fmla="*/ 152400 w 990600"/>
                  <a:gd name="connsiteY17" fmla="*/ 457200 h 685800"/>
                  <a:gd name="connsiteX18" fmla="*/ 228600 w 990600"/>
                  <a:gd name="connsiteY18" fmla="*/ 3810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90600" h="685800">
                    <a:moveTo>
                      <a:pt x="228600" y="685800"/>
                    </a:moveTo>
                    <a:lnTo>
                      <a:pt x="685800" y="685800"/>
                    </a:lnTo>
                    <a:cubicBezTo>
                      <a:pt x="853869" y="685800"/>
                      <a:pt x="990600" y="549069"/>
                      <a:pt x="990600" y="381000"/>
                    </a:cubicBezTo>
                    <a:cubicBezTo>
                      <a:pt x="990600" y="204407"/>
                      <a:pt x="839554" y="61893"/>
                      <a:pt x="660053" y="77305"/>
                    </a:cubicBezTo>
                    <a:cubicBezTo>
                      <a:pt x="605065" y="27737"/>
                      <a:pt x="533261" y="0"/>
                      <a:pt x="457200" y="0"/>
                    </a:cubicBezTo>
                    <a:cubicBezTo>
                      <a:pt x="311618" y="0"/>
                      <a:pt x="189547" y="102594"/>
                      <a:pt x="159492" y="239278"/>
                    </a:cubicBezTo>
                    <a:cubicBezTo>
                      <a:pt x="67117" y="268634"/>
                      <a:pt x="0" y="355235"/>
                      <a:pt x="0" y="457200"/>
                    </a:cubicBezTo>
                    <a:cubicBezTo>
                      <a:pt x="0" y="583244"/>
                      <a:pt x="102547" y="685800"/>
                      <a:pt x="228600" y="685800"/>
                    </a:cubicBezTo>
                    <a:close/>
                    <a:moveTo>
                      <a:pt x="228600" y="381000"/>
                    </a:moveTo>
                    <a:cubicBezTo>
                      <a:pt x="270686" y="381000"/>
                      <a:pt x="304800" y="346881"/>
                      <a:pt x="304800" y="304800"/>
                    </a:cubicBezTo>
                    <a:cubicBezTo>
                      <a:pt x="304800" y="220770"/>
                      <a:pt x="373168" y="152400"/>
                      <a:pt x="457200" y="152400"/>
                    </a:cubicBezTo>
                    <a:cubicBezTo>
                      <a:pt x="502844" y="152400"/>
                      <a:pt x="545227" y="172202"/>
                      <a:pt x="573481" y="206740"/>
                    </a:cubicBezTo>
                    <a:cubicBezTo>
                      <a:pt x="591615" y="228905"/>
                      <a:pt x="620664" y="239020"/>
                      <a:pt x="648621" y="232962"/>
                    </a:cubicBezTo>
                    <a:cubicBezTo>
                      <a:pt x="662323" y="229991"/>
                      <a:pt x="674136" y="228600"/>
                      <a:pt x="685800" y="228600"/>
                    </a:cubicBezTo>
                    <a:cubicBezTo>
                      <a:pt x="769832" y="228600"/>
                      <a:pt x="838200" y="296970"/>
                      <a:pt x="838200" y="381000"/>
                    </a:cubicBezTo>
                    <a:cubicBezTo>
                      <a:pt x="838200" y="465030"/>
                      <a:pt x="769832" y="533400"/>
                      <a:pt x="685800" y="533400"/>
                    </a:cubicBezTo>
                    <a:lnTo>
                      <a:pt x="228600" y="533400"/>
                    </a:lnTo>
                    <a:cubicBezTo>
                      <a:pt x="186584" y="533400"/>
                      <a:pt x="152400" y="499215"/>
                      <a:pt x="152400" y="457200"/>
                    </a:cubicBezTo>
                    <a:cubicBezTo>
                      <a:pt x="152400" y="415185"/>
                      <a:pt x="186584" y="381000"/>
                      <a:pt x="228600" y="381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D9A9A600-0E26-4101-A681-6F2C83072D37}"/>
                  </a:ext>
                </a:extLst>
              </p:cNvPr>
              <p:cNvSpPr/>
              <p:nvPr/>
            </p:nvSpPr>
            <p:spPr>
              <a:xfrm>
                <a:off x="5867400" y="1676400"/>
                <a:ext cx="838200" cy="609600"/>
              </a:xfrm>
              <a:custGeom>
                <a:avLst/>
                <a:gdLst>
                  <a:gd name="connsiteX0" fmla="*/ 228600 w 838200"/>
                  <a:gd name="connsiteY0" fmla="*/ 609600 h 609600"/>
                  <a:gd name="connsiteX1" fmla="*/ 533400 w 838200"/>
                  <a:gd name="connsiteY1" fmla="*/ 609600 h 609600"/>
                  <a:gd name="connsiteX2" fmla="*/ 838200 w 838200"/>
                  <a:gd name="connsiteY2" fmla="*/ 304800 h 609600"/>
                  <a:gd name="connsiteX3" fmla="*/ 533400 w 838200"/>
                  <a:gd name="connsiteY3" fmla="*/ 0 h 609600"/>
                  <a:gd name="connsiteX4" fmla="*/ 267824 w 838200"/>
                  <a:gd name="connsiteY4" fmla="*/ 155683 h 609600"/>
                  <a:gd name="connsiteX5" fmla="*/ 228600 w 838200"/>
                  <a:gd name="connsiteY5" fmla="*/ 152400 h 609600"/>
                  <a:gd name="connsiteX6" fmla="*/ 0 w 838200"/>
                  <a:gd name="connsiteY6" fmla="*/ 381000 h 609600"/>
                  <a:gd name="connsiteX7" fmla="*/ 228600 w 838200"/>
                  <a:gd name="connsiteY7" fmla="*/ 609600 h 609600"/>
                  <a:gd name="connsiteX8" fmla="*/ 228600 w 838200"/>
                  <a:gd name="connsiteY8" fmla="*/ 304800 h 609600"/>
                  <a:gd name="connsiteX9" fmla="*/ 268148 w 838200"/>
                  <a:gd name="connsiteY9" fmla="*/ 316068 h 609600"/>
                  <a:gd name="connsiteX10" fmla="*/ 340423 w 838200"/>
                  <a:gd name="connsiteY10" fmla="*/ 323259 h 609600"/>
                  <a:gd name="connsiteX11" fmla="*/ 385867 w 838200"/>
                  <a:gd name="connsiteY11" fmla="*/ 266607 h 609600"/>
                  <a:gd name="connsiteX12" fmla="*/ 389268 w 838200"/>
                  <a:gd name="connsiteY12" fmla="*/ 256896 h 609600"/>
                  <a:gd name="connsiteX13" fmla="*/ 390620 w 838200"/>
                  <a:gd name="connsiteY13" fmla="*/ 253250 h 609600"/>
                  <a:gd name="connsiteX14" fmla="*/ 533400 w 838200"/>
                  <a:gd name="connsiteY14" fmla="*/ 152400 h 609600"/>
                  <a:gd name="connsiteX15" fmla="*/ 685800 w 838200"/>
                  <a:gd name="connsiteY15" fmla="*/ 304800 h 609600"/>
                  <a:gd name="connsiteX16" fmla="*/ 533400 w 838200"/>
                  <a:gd name="connsiteY16" fmla="*/ 457200 h 609600"/>
                  <a:gd name="connsiteX17" fmla="*/ 228600 w 838200"/>
                  <a:gd name="connsiteY17" fmla="*/ 457200 h 609600"/>
                  <a:gd name="connsiteX18" fmla="*/ 152400 w 838200"/>
                  <a:gd name="connsiteY18" fmla="*/ 381000 h 609600"/>
                  <a:gd name="connsiteX19" fmla="*/ 228600 w 838200"/>
                  <a:gd name="connsiteY19" fmla="*/ 3048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38200" h="609600">
                    <a:moveTo>
                      <a:pt x="228600" y="609600"/>
                    </a:moveTo>
                    <a:lnTo>
                      <a:pt x="533400" y="609600"/>
                    </a:lnTo>
                    <a:cubicBezTo>
                      <a:pt x="701469" y="609600"/>
                      <a:pt x="838200" y="472869"/>
                      <a:pt x="838200" y="304800"/>
                    </a:cubicBezTo>
                    <a:cubicBezTo>
                      <a:pt x="838200" y="136736"/>
                      <a:pt x="701469" y="0"/>
                      <a:pt x="533400" y="0"/>
                    </a:cubicBezTo>
                    <a:cubicBezTo>
                      <a:pt x="421453" y="0"/>
                      <a:pt x="320345" y="60833"/>
                      <a:pt x="267824" y="155683"/>
                    </a:cubicBezTo>
                    <a:cubicBezTo>
                      <a:pt x="255022" y="153507"/>
                      <a:pt x="241916" y="152400"/>
                      <a:pt x="228600" y="152400"/>
                    </a:cubicBezTo>
                    <a:cubicBezTo>
                      <a:pt x="102546" y="152400"/>
                      <a:pt x="0" y="254952"/>
                      <a:pt x="0" y="381000"/>
                    </a:cubicBezTo>
                    <a:cubicBezTo>
                      <a:pt x="0" y="507044"/>
                      <a:pt x="102546" y="609600"/>
                      <a:pt x="228600" y="609600"/>
                    </a:cubicBezTo>
                    <a:close/>
                    <a:moveTo>
                      <a:pt x="228600" y="304800"/>
                    </a:moveTo>
                    <a:cubicBezTo>
                      <a:pt x="243811" y="304800"/>
                      <a:pt x="257118" y="308591"/>
                      <a:pt x="268148" y="316068"/>
                    </a:cubicBezTo>
                    <a:cubicBezTo>
                      <a:pt x="289474" y="330527"/>
                      <a:pt x="316668" y="333223"/>
                      <a:pt x="340423" y="323259"/>
                    </a:cubicBezTo>
                    <a:cubicBezTo>
                      <a:pt x="364179" y="313268"/>
                      <a:pt x="381276" y="291960"/>
                      <a:pt x="385867" y="266607"/>
                    </a:cubicBezTo>
                    <a:cubicBezTo>
                      <a:pt x="386010" y="265882"/>
                      <a:pt x="386629" y="263482"/>
                      <a:pt x="389268" y="256896"/>
                    </a:cubicBezTo>
                    <a:cubicBezTo>
                      <a:pt x="389744" y="255687"/>
                      <a:pt x="390201" y="254477"/>
                      <a:pt x="390620" y="253250"/>
                    </a:cubicBezTo>
                    <a:cubicBezTo>
                      <a:pt x="411242" y="192928"/>
                      <a:pt x="468621" y="152400"/>
                      <a:pt x="533400" y="152400"/>
                    </a:cubicBezTo>
                    <a:cubicBezTo>
                      <a:pt x="617429" y="152400"/>
                      <a:pt x="685800" y="220768"/>
                      <a:pt x="685800" y="304800"/>
                    </a:cubicBezTo>
                    <a:cubicBezTo>
                      <a:pt x="685800" y="388830"/>
                      <a:pt x="617429" y="457200"/>
                      <a:pt x="533400" y="457200"/>
                    </a:cubicBezTo>
                    <a:lnTo>
                      <a:pt x="228600" y="457200"/>
                    </a:lnTo>
                    <a:cubicBezTo>
                      <a:pt x="186585" y="457200"/>
                      <a:pt x="152400" y="423015"/>
                      <a:pt x="152400" y="381000"/>
                    </a:cubicBezTo>
                    <a:cubicBezTo>
                      <a:pt x="152400" y="338985"/>
                      <a:pt x="186585" y="304800"/>
                      <a:pt x="228600" y="304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C61B6A9D-A291-4C97-A8E3-BDF283042489}"/>
                  </a:ext>
                </a:extLst>
              </p:cNvPr>
              <p:cNvSpPr/>
              <p:nvPr/>
            </p:nvSpPr>
            <p:spPr>
              <a:xfrm>
                <a:off x="4343400" y="1219200"/>
                <a:ext cx="457200" cy="762000"/>
              </a:xfrm>
              <a:custGeom>
                <a:avLst/>
                <a:gdLst>
                  <a:gd name="connsiteX0" fmla="*/ 304800 w 457200"/>
                  <a:gd name="connsiteY0" fmla="*/ 685800 h 762000"/>
                  <a:gd name="connsiteX1" fmla="*/ 304800 w 457200"/>
                  <a:gd name="connsiteY1" fmla="*/ 681961 h 762000"/>
                  <a:gd name="connsiteX2" fmla="*/ 457200 w 457200"/>
                  <a:gd name="connsiteY2" fmla="*/ 495300 h 762000"/>
                  <a:gd name="connsiteX3" fmla="*/ 266700 w 457200"/>
                  <a:gd name="connsiteY3" fmla="*/ 304800 h 762000"/>
                  <a:gd name="connsiteX4" fmla="*/ 190500 w 457200"/>
                  <a:gd name="connsiteY4" fmla="*/ 304800 h 762000"/>
                  <a:gd name="connsiteX5" fmla="*/ 152400 w 457200"/>
                  <a:gd name="connsiteY5" fmla="*/ 266700 h 762000"/>
                  <a:gd name="connsiteX6" fmla="*/ 190500 w 457200"/>
                  <a:gd name="connsiteY6" fmla="*/ 228600 h 762000"/>
                  <a:gd name="connsiteX7" fmla="*/ 381000 w 457200"/>
                  <a:gd name="connsiteY7" fmla="*/ 228600 h 762000"/>
                  <a:gd name="connsiteX8" fmla="*/ 457200 w 457200"/>
                  <a:gd name="connsiteY8" fmla="*/ 152400 h 762000"/>
                  <a:gd name="connsiteX9" fmla="*/ 381000 w 457200"/>
                  <a:gd name="connsiteY9" fmla="*/ 76200 h 762000"/>
                  <a:gd name="connsiteX10" fmla="*/ 304800 w 457200"/>
                  <a:gd name="connsiteY10" fmla="*/ 76200 h 762000"/>
                  <a:gd name="connsiteX11" fmla="*/ 228600 w 457200"/>
                  <a:gd name="connsiteY11" fmla="*/ 0 h 762000"/>
                  <a:gd name="connsiteX12" fmla="*/ 152400 w 457200"/>
                  <a:gd name="connsiteY12" fmla="*/ 76200 h 762000"/>
                  <a:gd name="connsiteX13" fmla="*/ 152400 w 457200"/>
                  <a:gd name="connsiteY13" fmla="*/ 80040 h 762000"/>
                  <a:gd name="connsiteX14" fmla="*/ 0 w 457200"/>
                  <a:gd name="connsiteY14" fmla="*/ 266700 h 762000"/>
                  <a:gd name="connsiteX15" fmla="*/ 190500 w 457200"/>
                  <a:gd name="connsiteY15" fmla="*/ 457200 h 762000"/>
                  <a:gd name="connsiteX16" fmla="*/ 266700 w 457200"/>
                  <a:gd name="connsiteY16" fmla="*/ 457200 h 762000"/>
                  <a:gd name="connsiteX17" fmla="*/ 304800 w 457200"/>
                  <a:gd name="connsiteY17" fmla="*/ 495300 h 762000"/>
                  <a:gd name="connsiteX18" fmla="*/ 266700 w 457200"/>
                  <a:gd name="connsiteY18" fmla="*/ 533400 h 762000"/>
                  <a:gd name="connsiteX19" fmla="*/ 76200 w 457200"/>
                  <a:gd name="connsiteY19" fmla="*/ 533400 h 762000"/>
                  <a:gd name="connsiteX20" fmla="*/ 0 w 457200"/>
                  <a:gd name="connsiteY20" fmla="*/ 609600 h 762000"/>
                  <a:gd name="connsiteX21" fmla="*/ 76200 w 457200"/>
                  <a:gd name="connsiteY21" fmla="*/ 685800 h 762000"/>
                  <a:gd name="connsiteX22" fmla="*/ 152400 w 457200"/>
                  <a:gd name="connsiteY22" fmla="*/ 685800 h 762000"/>
                  <a:gd name="connsiteX23" fmla="*/ 228600 w 457200"/>
                  <a:gd name="connsiteY23" fmla="*/ 762000 h 762000"/>
                  <a:gd name="connsiteX24" fmla="*/ 304800 w 457200"/>
                  <a:gd name="connsiteY24" fmla="*/ 6858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7200" h="762000">
                    <a:moveTo>
                      <a:pt x="304800" y="685800"/>
                    </a:moveTo>
                    <a:lnTo>
                      <a:pt x="304800" y="681961"/>
                    </a:lnTo>
                    <a:cubicBezTo>
                      <a:pt x="391649" y="664259"/>
                      <a:pt x="457200" y="587299"/>
                      <a:pt x="457200" y="495300"/>
                    </a:cubicBezTo>
                    <a:cubicBezTo>
                      <a:pt x="457200" y="390255"/>
                      <a:pt x="371742" y="304800"/>
                      <a:pt x="266700" y="304800"/>
                    </a:cubicBezTo>
                    <a:lnTo>
                      <a:pt x="190500" y="304800"/>
                    </a:lnTo>
                    <a:cubicBezTo>
                      <a:pt x="169488" y="304800"/>
                      <a:pt x="152400" y="287713"/>
                      <a:pt x="152400" y="266700"/>
                    </a:cubicBezTo>
                    <a:cubicBezTo>
                      <a:pt x="152400" y="245687"/>
                      <a:pt x="169488" y="228600"/>
                      <a:pt x="190500" y="228600"/>
                    </a:cubicBezTo>
                    <a:lnTo>
                      <a:pt x="381000" y="228600"/>
                    </a:lnTo>
                    <a:cubicBezTo>
                      <a:pt x="423081" y="228600"/>
                      <a:pt x="457200" y="194481"/>
                      <a:pt x="457200" y="152400"/>
                    </a:cubicBezTo>
                    <a:cubicBezTo>
                      <a:pt x="457200" y="110319"/>
                      <a:pt x="423081" y="76200"/>
                      <a:pt x="381000" y="76200"/>
                    </a:cubicBezTo>
                    <a:lnTo>
                      <a:pt x="304800" y="76200"/>
                    </a:lnTo>
                    <a:cubicBezTo>
                      <a:pt x="304800" y="34119"/>
                      <a:pt x="270681" y="0"/>
                      <a:pt x="228600" y="0"/>
                    </a:cubicBezTo>
                    <a:cubicBezTo>
                      <a:pt x="186519" y="0"/>
                      <a:pt x="152400" y="34119"/>
                      <a:pt x="152400" y="76200"/>
                    </a:cubicBezTo>
                    <a:lnTo>
                      <a:pt x="152400" y="80040"/>
                    </a:lnTo>
                    <a:cubicBezTo>
                      <a:pt x="65551" y="97741"/>
                      <a:pt x="0" y="174701"/>
                      <a:pt x="0" y="266700"/>
                    </a:cubicBezTo>
                    <a:cubicBezTo>
                      <a:pt x="0" y="371745"/>
                      <a:pt x="85458" y="457200"/>
                      <a:pt x="190500" y="457200"/>
                    </a:cubicBezTo>
                    <a:lnTo>
                      <a:pt x="266700" y="457200"/>
                    </a:lnTo>
                    <a:cubicBezTo>
                      <a:pt x="287712" y="457200"/>
                      <a:pt x="304800" y="474287"/>
                      <a:pt x="304800" y="495300"/>
                    </a:cubicBezTo>
                    <a:cubicBezTo>
                      <a:pt x="304800" y="516313"/>
                      <a:pt x="287712" y="533400"/>
                      <a:pt x="266700" y="533400"/>
                    </a:cubicBezTo>
                    <a:lnTo>
                      <a:pt x="76200" y="533400"/>
                    </a:lnTo>
                    <a:cubicBezTo>
                      <a:pt x="34119" y="533400"/>
                      <a:pt x="0" y="567519"/>
                      <a:pt x="0" y="609600"/>
                    </a:cubicBezTo>
                    <a:cubicBezTo>
                      <a:pt x="0" y="651681"/>
                      <a:pt x="34119" y="685800"/>
                      <a:pt x="76200" y="685800"/>
                    </a:cubicBezTo>
                    <a:lnTo>
                      <a:pt x="152400" y="685800"/>
                    </a:lnTo>
                    <a:cubicBezTo>
                      <a:pt x="152400" y="727881"/>
                      <a:pt x="186519" y="762000"/>
                      <a:pt x="228600" y="762000"/>
                    </a:cubicBezTo>
                    <a:cubicBezTo>
                      <a:pt x="270681" y="762000"/>
                      <a:pt x="304800" y="727881"/>
                      <a:pt x="304800" y="685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EA40A3C9-3D51-4535-A958-3E250313747B}"/>
                  </a:ext>
                </a:extLst>
              </p:cNvPr>
              <p:cNvSpPr/>
              <p:nvPr/>
            </p:nvSpPr>
            <p:spPr>
              <a:xfrm>
                <a:off x="2133599" y="990599"/>
                <a:ext cx="4876800" cy="4876800"/>
              </a:xfrm>
              <a:custGeom>
                <a:avLst/>
                <a:gdLst>
                  <a:gd name="connsiteX0" fmla="*/ 4800600 w 4876800"/>
                  <a:gd name="connsiteY0" fmla="*/ 4267200 h 4876800"/>
                  <a:gd name="connsiteX1" fmla="*/ 4876800 w 4876800"/>
                  <a:gd name="connsiteY1" fmla="*/ 4191000 h 4876800"/>
                  <a:gd name="connsiteX2" fmla="*/ 4876800 w 4876800"/>
                  <a:gd name="connsiteY2" fmla="*/ 3886200 h 4876800"/>
                  <a:gd name="connsiteX3" fmla="*/ 4800600 w 4876800"/>
                  <a:gd name="connsiteY3" fmla="*/ 3810000 h 4876800"/>
                  <a:gd name="connsiteX4" fmla="*/ 4800600 w 4876800"/>
                  <a:gd name="connsiteY4" fmla="*/ 3581400 h 4876800"/>
                  <a:gd name="connsiteX5" fmla="*/ 4724400 w 4876800"/>
                  <a:gd name="connsiteY5" fmla="*/ 3505200 h 4876800"/>
                  <a:gd name="connsiteX6" fmla="*/ 4495800 w 4876800"/>
                  <a:gd name="connsiteY6" fmla="*/ 3505200 h 4876800"/>
                  <a:gd name="connsiteX7" fmla="*/ 4495800 w 4876800"/>
                  <a:gd name="connsiteY7" fmla="*/ 3276600 h 4876800"/>
                  <a:gd name="connsiteX8" fmla="*/ 4419600 w 4876800"/>
                  <a:gd name="connsiteY8" fmla="*/ 3200400 h 4876800"/>
                  <a:gd name="connsiteX9" fmla="*/ 4114800 w 4876800"/>
                  <a:gd name="connsiteY9" fmla="*/ 3200400 h 4876800"/>
                  <a:gd name="connsiteX10" fmla="*/ 4114800 w 4876800"/>
                  <a:gd name="connsiteY10" fmla="*/ 2743200 h 4876800"/>
                  <a:gd name="connsiteX11" fmla="*/ 4191000 w 4876800"/>
                  <a:gd name="connsiteY11" fmla="*/ 2667000 h 4876800"/>
                  <a:gd name="connsiteX12" fmla="*/ 4191000 w 4876800"/>
                  <a:gd name="connsiteY12" fmla="*/ 2362200 h 4876800"/>
                  <a:gd name="connsiteX13" fmla="*/ 4114800 w 4876800"/>
                  <a:gd name="connsiteY13" fmla="*/ 2286000 h 4876800"/>
                  <a:gd name="connsiteX14" fmla="*/ 3977069 w 4876800"/>
                  <a:gd name="connsiteY14" fmla="*/ 2286000 h 4876800"/>
                  <a:gd name="connsiteX15" fmla="*/ 3636598 w 4876800"/>
                  <a:gd name="connsiteY15" fmla="*/ 2149812 h 4876800"/>
                  <a:gd name="connsiteX16" fmla="*/ 3573351 w 4876800"/>
                  <a:gd name="connsiteY16" fmla="*/ 2023320 h 4876800"/>
                  <a:gd name="connsiteX17" fmla="*/ 3490255 w 4876800"/>
                  <a:gd name="connsiteY17" fmla="*/ 1982676 h 4876800"/>
                  <a:gd name="connsiteX18" fmla="*/ 3166329 w 4876800"/>
                  <a:gd name="connsiteY18" fmla="*/ 2047465 h 4876800"/>
                  <a:gd name="connsiteX19" fmla="*/ 3116151 w 4876800"/>
                  <a:gd name="connsiteY19" fmla="*/ 1947120 h 4876800"/>
                  <a:gd name="connsiteX20" fmla="*/ 3038551 w 4876800"/>
                  <a:gd name="connsiteY20" fmla="*/ 1905591 h 4876800"/>
                  <a:gd name="connsiteX21" fmla="*/ 2514600 w 4876800"/>
                  <a:gd name="connsiteY21" fmla="*/ 1971085 h 4876800"/>
                  <a:gd name="connsiteX22" fmla="*/ 2514600 w 4876800"/>
                  <a:gd name="connsiteY22" fmla="*/ 1828800 h 4876800"/>
                  <a:gd name="connsiteX23" fmla="*/ 2743200 w 4876800"/>
                  <a:gd name="connsiteY23" fmla="*/ 1828800 h 4876800"/>
                  <a:gd name="connsiteX24" fmla="*/ 3124200 w 4876800"/>
                  <a:gd name="connsiteY24" fmla="*/ 1447800 h 4876800"/>
                  <a:gd name="connsiteX25" fmla="*/ 3124200 w 4876800"/>
                  <a:gd name="connsiteY25" fmla="*/ 1295400 h 4876800"/>
                  <a:gd name="connsiteX26" fmla="*/ 3048000 w 4876800"/>
                  <a:gd name="connsiteY26" fmla="*/ 1219200 h 4876800"/>
                  <a:gd name="connsiteX27" fmla="*/ 2743200 w 4876800"/>
                  <a:gd name="connsiteY27" fmla="*/ 1219200 h 4876800"/>
                  <a:gd name="connsiteX28" fmla="*/ 2514600 w 4876800"/>
                  <a:gd name="connsiteY28" fmla="*/ 1295610 h 4876800"/>
                  <a:gd name="connsiteX29" fmla="*/ 2514600 w 4876800"/>
                  <a:gd name="connsiteY29" fmla="*/ 1214266 h 4876800"/>
                  <a:gd name="connsiteX30" fmla="*/ 3048000 w 4876800"/>
                  <a:gd name="connsiteY30" fmla="*/ 609600 h 4876800"/>
                  <a:gd name="connsiteX31" fmla="*/ 2438400 w 4876800"/>
                  <a:gd name="connsiteY31" fmla="*/ 0 h 4876800"/>
                  <a:gd name="connsiteX32" fmla="*/ 1828800 w 4876800"/>
                  <a:gd name="connsiteY32" fmla="*/ 609600 h 4876800"/>
                  <a:gd name="connsiteX33" fmla="*/ 2362200 w 4876800"/>
                  <a:gd name="connsiteY33" fmla="*/ 1214266 h 4876800"/>
                  <a:gd name="connsiteX34" fmla="*/ 2362200 w 4876800"/>
                  <a:gd name="connsiteY34" fmla="*/ 1295610 h 4876800"/>
                  <a:gd name="connsiteX35" fmla="*/ 2133600 w 4876800"/>
                  <a:gd name="connsiteY35" fmla="*/ 1219200 h 4876800"/>
                  <a:gd name="connsiteX36" fmla="*/ 1828800 w 4876800"/>
                  <a:gd name="connsiteY36" fmla="*/ 1219200 h 4876800"/>
                  <a:gd name="connsiteX37" fmla="*/ 1752600 w 4876800"/>
                  <a:gd name="connsiteY37" fmla="*/ 1295400 h 4876800"/>
                  <a:gd name="connsiteX38" fmla="*/ 1752600 w 4876800"/>
                  <a:gd name="connsiteY38" fmla="*/ 1447800 h 4876800"/>
                  <a:gd name="connsiteX39" fmla="*/ 2133600 w 4876800"/>
                  <a:gd name="connsiteY39" fmla="*/ 1828800 h 4876800"/>
                  <a:gd name="connsiteX40" fmla="*/ 2362200 w 4876800"/>
                  <a:gd name="connsiteY40" fmla="*/ 1828800 h 4876800"/>
                  <a:gd name="connsiteX41" fmla="*/ 2362200 w 4876800"/>
                  <a:gd name="connsiteY41" fmla="*/ 2057400 h 4876800"/>
                  <a:gd name="connsiteX42" fmla="*/ 2057400 w 4876800"/>
                  <a:gd name="connsiteY42" fmla="*/ 2057400 h 4876800"/>
                  <a:gd name="connsiteX43" fmla="*/ 2057400 w 4876800"/>
                  <a:gd name="connsiteY43" fmla="*/ 1981200 h 4876800"/>
                  <a:gd name="connsiteX44" fmla="*/ 1991973 w 4876800"/>
                  <a:gd name="connsiteY44" fmla="*/ 1905762 h 4876800"/>
                  <a:gd name="connsiteX45" fmla="*/ 1458573 w 4876800"/>
                  <a:gd name="connsiteY45" fmla="*/ 1829562 h 4876800"/>
                  <a:gd name="connsiteX46" fmla="*/ 1375515 w 4876800"/>
                  <a:gd name="connsiteY46" fmla="*/ 1880902 h 4876800"/>
                  <a:gd name="connsiteX47" fmla="*/ 1310488 w 4876800"/>
                  <a:gd name="connsiteY47" fmla="*/ 2075974 h 4876800"/>
                  <a:gd name="connsiteX48" fmla="*/ 962301 w 4876800"/>
                  <a:gd name="connsiteY48" fmla="*/ 2215248 h 4876800"/>
                  <a:gd name="connsiteX49" fmla="*/ 914400 w 4876800"/>
                  <a:gd name="connsiteY49" fmla="*/ 2286000 h 4876800"/>
                  <a:gd name="connsiteX50" fmla="*/ 762000 w 4876800"/>
                  <a:gd name="connsiteY50" fmla="*/ 2286000 h 4876800"/>
                  <a:gd name="connsiteX51" fmla="*/ 685800 w 4876800"/>
                  <a:gd name="connsiteY51" fmla="*/ 2362200 h 4876800"/>
                  <a:gd name="connsiteX52" fmla="*/ 685800 w 4876800"/>
                  <a:gd name="connsiteY52" fmla="*/ 2667000 h 4876800"/>
                  <a:gd name="connsiteX53" fmla="*/ 762000 w 4876800"/>
                  <a:gd name="connsiteY53" fmla="*/ 2743200 h 4876800"/>
                  <a:gd name="connsiteX54" fmla="*/ 762000 w 4876800"/>
                  <a:gd name="connsiteY54" fmla="*/ 2895600 h 4876800"/>
                  <a:gd name="connsiteX55" fmla="*/ 381000 w 4876800"/>
                  <a:gd name="connsiteY55" fmla="*/ 2895600 h 4876800"/>
                  <a:gd name="connsiteX56" fmla="*/ 304800 w 4876800"/>
                  <a:gd name="connsiteY56" fmla="*/ 2971800 h 4876800"/>
                  <a:gd name="connsiteX57" fmla="*/ 304800 w 4876800"/>
                  <a:gd name="connsiteY57" fmla="*/ 3200400 h 4876800"/>
                  <a:gd name="connsiteX58" fmla="*/ 76200 w 4876800"/>
                  <a:gd name="connsiteY58" fmla="*/ 3200400 h 4876800"/>
                  <a:gd name="connsiteX59" fmla="*/ 0 w 4876800"/>
                  <a:gd name="connsiteY59" fmla="*/ 3276600 h 4876800"/>
                  <a:gd name="connsiteX60" fmla="*/ 0 w 4876800"/>
                  <a:gd name="connsiteY60" fmla="*/ 3581400 h 4876800"/>
                  <a:gd name="connsiteX61" fmla="*/ 76200 w 4876800"/>
                  <a:gd name="connsiteY61" fmla="*/ 3657600 h 4876800"/>
                  <a:gd name="connsiteX62" fmla="*/ 304800 w 4876800"/>
                  <a:gd name="connsiteY62" fmla="*/ 3657600 h 4876800"/>
                  <a:gd name="connsiteX63" fmla="*/ 304800 w 4876800"/>
                  <a:gd name="connsiteY63" fmla="*/ 3886200 h 4876800"/>
                  <a:gd name="connsiteX64" fmla="*/ 304800 w 4876800"/>
                  <a:gd name="connsiteY64" fmla="*/ 4114800 h 4876800"/>
                  <a:gd name="connsiteX65" fmla="*/ 76200 w 4876800"/>
                  <a:gd name="connsiteY65" fmla="*/ 4114800 h 4876800"/>
                  <a:gd name="connsiteX66" fmla="*/ 0 w 4876800"/>
                  <a:gd name="connsiteY66" fmla="*/ 4191000 h 4876800"/>
                  <a:gd name="connsiteX67" fmla="*/ 0 w 4876800"/>
                  <a:gd name="connsiteY67" fmla="*/ 4495800 h 4876800"/>
                  <a:gd name="connsiteX68" fmla="*/ 0 w 4876800"/>
                  <a:gd name="connsiteY68" fmla="*/ 4800600 h 4876800"/>
                  <a:gd name="connsiteX69" fmla="*/ 76200 w 4876800"/>
                  <a:gd name="connsiteY69" fmla="*/ 4876800 h 4876800"/>
                  <a:gd name="connsiteX70" fmla="*/ 4800600 w 4876800"/>
                  <a:gd name="connsiteY70" fmla="*/ 4876800 h 4876800"/>
                  <a:gd name="connsiteX71" fmla="*/ 4876800 w 4876800"/>
                  <a:gd name="connsiteY71" fmla="*/ 4800600 h 4876800"/>
                  <a:gd name="connsiteX72" fmla="*/ 4876800 w 4876800"/>
                  <a:gd name="connsiteY72" fmla="*/ 4495800 h 4876800"/>
                  <a:gd name="connsiteX73" fmla="*/ 4800600 w 4876800"/>
                  <a:gd name="connsiteY73" fmla="*/ 4419600 h 4876800"/>
                  <a:gd name="connsiteX74" fmla="*/ 4572000 w 4876800"/>
                  <a:gd name="connsiteY74" fmla="*/ 4419600 h 4876800"/>
                  <a:gd name="connsiteX75" fmla="*/ 4572000 w 4876800"/>
                  <a:gd name="connsiteY75" fmla="*/ 4267200 h 4876800"/>
                  <a:gd name="connsiteX76" fmla="*/ 4724400 w 4876800"/>
                  <a:gd name="connsiteY76" fmla="*/ 4114800 h 4876800"/>
                  <a:gd name="connsiteX77" fmla="*/ 3886200 w 4876800"/>
                  <a:gd name="connsiteY77" fmla="*/ 4114800 h 4876800"/>
                  <a:gd name="connsiteX78" fmla="*/ 3886200 w 4876800"/>
                  <a:gd name="connsiteY78" fmla="*/ 3962400 h 4876800"/>
                  <a:gd name="connsiteX79" fmla="*/ 4724400 w 4876800"/>
                  <a:gd name="connsiteY79" fmla="*/ 3962400 h 4876800"/>
                  <a:gd name="connsiteX80" fmla="*/ 4648200 w 4876800"/>
                  <a:gd name="connsiteY80" fmla="*/ 3810000 h 4876800"/>
                  <a:gd name="connsiteX81" fmla="*/ 3810000 w 4876800"/>
                  <a:gd name="connsiteY81" fmla="*/ 3810000 h 4876800"/>
                  <a:gd name="connsiteX82" fmla="*/ 3810000 w 4876800"/>
                  <a:gd name="connsiteY82" fmla="*/ 3657600 h 4876800"/>
                  <a:gd name="connsiteX83" fmla="*/ 4648200 w 4876800"/>
                  <a:gd name="connsiteY83" fmla="*/ 3657600 h 4876800"/>
                  <a:gd name="connsiteX84" fmla="*/ 3733800 w 4876800"/>
                  <a:gd name="connsiteY84" fmla="*/ 4114800 h 4876800"/>
                  <a:gd name="connsiteX85" fmla="*/ 3581400 w 4876800"/>
                  <a:gd name="connsiteY85" fmla="*/ 4114800 h 4876800"/>
                  <a:gd name="connsiteX86" fmla="*/ 3581400 w 4876800"/>
                  <a:gd name="connsiteY86" fmla="*/ 3657600 h 4876800"/>
                  <a:gd name="connsiteX87" fmla="*/ 3657600 w 4876800"/>
                  <a:gd name="connsiteY87" fmla="*/ 3657600 h 4876800"/>
                  <a:gd name="connsiteX88" fmla="*/ 3657600 w 4876800"/>
                  <a:gd name="connsiteY88" fmla="*/ 3886200 h 4876800"/>
                  <a:gd name="connsiteX89" fmla="*/ 3733800 w 4876800"/>
                  <a:gd name="connsiteY89" fmla="*/ 3962400 h 4876800"/>
                  <a:gd name="connsiteX90" fmla="*/ 2667000 w 4876800"/>
                  <a:gd name="connsiteY90" fmla="*/ 4419600 h 4876800"/>
                  <a:gd name="connsiteX91" fmla="*/ 2667000 w 4876800"/>
                  <a:gd name="connsiteY91" fmla="*/ 3657600 h 4876800"/>
                  <a:gd name="connsiteX92" fmla="*/ 3429000 w 4876800"/>
                  <a:gd name="connsiteY92" fmla="*/ 3657600 h 4876800"/>
                  <a:gd name="connsiteX93" fmla="*/ 3429000 w 4876800"/>
                  <a:gd name="connsiteY93" fmla="*/ 4191000 h 4876800"/>
                  <a:gd name="connsiteX94" fmla="*/ 3429000 w 4876800"/>
                  <a:gd name="connsiteY94" fmla="*/ 4419600 h 4876800"/>
                  <a:gd name="connsiteX95" fmla="*/ 2209800 w 4876800"/>
                  <a:gd name="connsiteY95" fmla="*/ 3962400 h 4876800"/>
                  <a:gd name="connsiteX96" fmla="*/ 2057400 w 4876800"/>
                  <a:gd name="connsiteY96" fmla="*/ 3962400 h 4876800"/>
                  <a:gd name="connsiteX97" fmla="*/ 2057400 w 4876800"/>
                  <a:gd name="connsiteY97" fmla="*/ 3594507 h 4876800"/>
                  <a:gd name="connsiteX98" fmla="*/ 2209800 w 4876800"/>
                  <a:gd name="connsiteY98" fmla="*/ 3810000 h 4876800"/>
                  <a:gd name="connsiteX99" fmla="*/ 1905000 w 4876800"/>
                  <a:gd name="connsiteY99" fmla="*/ 3962400 h 4876800"/>
                  <a:gd name="connsiteX100" fmla="*/ 1752600 w 4876800"/>
                  <a:gd name="connsiteY100" fmla="*/ 3962400 h 4876800"/>
                  <a:gd name="connsiteX101" fmla="*/ 1752600 w 4876800"/>
                  <a:gd name="connsiteY101" fmla="*/ 3810000 h 4876800"/>
                  <a:gd name="connsiteX102" fmla="*/ 1905000 w 4876800"/>
                  <a:gd name="connsiteY102" fmla="*/ 3594507 h 4876800"/>
                  <a:gd name="connsiteX103" fmla="*/ 1752600 w 4876800"/>
                  <a:gd name="connsiteY103" fmla="*/ 4114800 h 4876800"/>
                  <a:gd name="connsiteX104" fmla="*/ 1905000 w 4876800"/>
                  <a:gd name="connsiteY104" fmla="*/ 4114800 h 4876800"/>
                  <a:gd name="connsiteX105" fmla="*/ 1905000 w 4876800"/>
                  <a:gd name="connsiteY105" fmla="*/ 4419600 h 4876800"/>
                  <a:gd name="connsiteX106" fmla="*/ 1752600 w 4876800"/>
                  <a:gd name="connsiteY106" fmla="*/ 4419600 h 4876800"/>
                  <a:gd name="connsiteX107" fmla="*/ 2057400 w 4876800"/>
                  <a:gd name="connsiteY107" fmla="*/ 4114800 h 4876800"/>
                  <a:gd name="connsiteX108" fmla="*/ 2209800 w 4876800"/>
                  <a:gd name="connsiteY108" fmla="*/ 4114800 h 4876800"/>
                  <a:gd name="connsiteX109" fmla="*/ 2209800 w 4876800"/>
                  <a:gd name="connsiteY109" fmla="*/ 4419600 h 4876800"/>
                  <a:gd name="connsiteX110" fmla="*/ 2057400 w 4876800"/>
                  <a:gd name="connsiteY110" fmla="*/ 4419600 h 4876800"/>
                  <a:gd name="connsiteX111" fmla="*/ 1981200 w 4876800"/>
                  <a:gd name="connsiteY111" fmla="*/ 3429000 h 4876800"/>
                  <a:gd name="connsiteX112" fmla="*/ 1600200 w 4876800"/>
                  <a:gd name="connsiteY112" fmla="*/ 3810000 h 4876800"/>
                  <a:gd name="connsiteX113" fmla="*/ 1600200 w 4876800"/>
                  <a:gd name="connsiteY113" fmla="*/ 4419600 h 4876800"/>
                  <a:gd name="connsiteX114" fmla="*/ 1447800 w 4876800"/>
                  <a:gd name="connsiteY114" fmla="*/ 4419600 h 4876800"/>
                  <a:gd name="connsiteX115" fmla="*/ 1447800 w 4876800"/>
                  <a:gd name="connsiteY115" fmla="*/ 3612956 h 4876800"/>
                  <a:gd name="connsiteX116" fmla="*/ 1981200 w 4876800"/>
                  <a:gd name="connsiteY116" fmla="*/ 3079556 h 4876800"/>
                  <a:gd name="connsiteX117" fmla="*/ 2514600 w 4876800"/>
                  <a:gd name="connsiteY117" fmla="*/ 3612956 h 4876800"/>
                  <a:gd name="connsiteX118" fmla="*/ 2514600 w 4876800"/>
                  <a:gd name="connsiteY118" fmla="*/ 4419600 h 4876800"/>
                  <a:gd name="connsiteX119" fmla="*/ 2362200 w 4876800"/>
                  <a:gd name="connsiteY119" fmla="*/ 4419600 h 4876800"/>
                  <a:gd name="connsiteX120" fmla="*/ 2362200 w 4876800"/>
                  <a:gd name="connsiteY120" fmla="*/ 3810000 h 4876800"/>
                  <a:gd name="connsiteX121" fmla="*/ 1981200 w 4876800"/>
                  <a:gd name="connsiteY121" fmla="*/ 3429000 h 4876800"/>
                  <a:gd name="connsiteX122" fmla="*/ 1143000 w 4876800"/>
                  <a:gd name="connsiteY122" fmla="*/ 4267200 h 4876800"/>
                  <a:gd name="connsiteX123" fmla="*/ 1295400 w 4876800"/>
                  <a:gd name="connsiteY123" fmla="*/ 4267200 h 4876800"/>
                  <a:gd name="connsiteX124" fmla="*/ 1295400 w 4876800"/>
                  <a:gd name="connsiteY124" fmla="*/ 4419600 h 4876800"/>
                  <a:gd name="connsiteX125" fmla="*/ 1143000 w 4876800"/>
                  <a:gd name="connsiteY125" fmla="*/ 4419600 h 4876800"/>
                  <a:gd name="connsiteX126" fmla="*/ 1295400 w 4876800"/>
                  <a:gd name="connsiteY126" fmla="*/ 3657600 h 4876800"/>
                  <a:gd name="connsiteX127" fmla="*/ 1295400 w 4876800"/>
                  <a:gd name="connsiteY127" fmla="*/ 3810000 h 4876800"/>
                  <a:gd name="connsiteX128" fmla="*/ 457200 w 4876800"/>
                  <a:gd name="connsiteY128" fmla="*/ 3810000 h 4876800"/>
                  <a:gd name="connsiteX129" fmla="*/ 457200 w 4876800"/>
                  <a:gd name="connsiteY129" fmla="*/ 3657600 h 4876800"/>
                  <a:gd name="connsiteX130" fmla="*/ 2622366 w 4876800"/>
                  <a:gd name="connsiteY130" fmla="*/ 3505200 h 4876800"/>
                  <a:gd name="connsiteX131" fmla="*/ 2165166 w 4876800"/>
                  <a:gd name="connsiteY131" fmla="*/ 3048000 h 4876800"/>
                  <a:gd name="connsiteX132" fmla="*/ 2864034 w 4876800"/>
                  <a:gd name="connsiteY132" fmla="*/ 3048000 h 4876800"/>
                  <a:gd name="connsiteX133" fmla="*/ 3321234 w 4876800"/>
                  <a:gd name="connsiteY133" fmla="*/ 3505200 h 4876800"/>
                  <a:gd name="connsiteX134" fmla="*/ 4343400 w 4876800"/>
                  <a:gd name="connsiteY134" fmla="*/ 3505200 h 4876800"/>
                  <a:gd name="connsiteX135" fmla="*/ 3733800 w 4876800"/>
                  <a:gd name="connsiteY135" fmla="*/ 3505200 h 4876800"/>
                  <a:gd name="connsiteX136" fmla="*/ 3581400 w 4876800"/>
                  <a:gd name="connsiteY136" fmla="*/ 3505200 h 4876800"/>
                  <a:gd name="connsiteX137" fmla="*/ 3581400 w 4876800"/>
                  <a:gd name="connsiteY137" fmla="*/ 3352800 h 4876800"/>
                  <a:gd name="connsiteX138" fmla="*/ 4343400 w 4876800"/>
                  <a:gd name="connsiteY138" fmla="*/ 3352800 h 4876800"/>
                  <a:gd name="connsiteX139" fmla="*/ 2743200 w 4876800"/>
                  <a:gd name="connsiteY139" fmla="*/ 1371600 h 4876800"/>
                  <a:gd name="connsiteX140" fmla="*/ 2971800 w 4876800"/>
                  <a:gd name="connsiteY140" fmla="*/ 1371600 h 4876800"/>
                  <a:gd name="connsiteX141" fmla="*/ 2971800 w 4876800"/>
                  <a:gd name="connsiteY141" fmla="*/ 1447800 h 4876800"/>
                  <a:gd name="connsiteX142" fmla="*/ 2743200 w 4876800"/>
                  <a:gd name="connsiteY142" fmla="*/ 1676400 h 4876800"/>
                  <a:gd name="connsiteX143" fmla="*/ 2514600 w 4876800"/>
                  <a:gd name="connsiteY143" fmla="*/ 1676400 h 4876800"/>
                  <a:gd name="connsiteX144" fmla="*/ 2514600 w 4876800"/>
                  <a:gd name="connsiteY144" fmla="*/ 1600200 h 4876800"/>
                  <a:gd name="connsiteX145" fmla="*/ 2743200 w 4876800"/>
                  <a:gd name="connsiteY145" fmla="*/ 1371600 h 4876800"/>
                  <a:gd name="connsiteX146" fmla="*/ 1981200 w 4876800"/>
                  <a:gd name="connsiteY146" fmla="*/ 609600 h 4876800"/>
                  <a:gd name="connsiteX147" fmla="*/ 2438400 w 4876800"/>
                  <a:gd name="connsiteY147" fmla="*/ 152400 h 4876800"/>
                  <a:gd name="connsiteX148" fmla="*/ 2895600 w 4876800"/>
                  <a:gd name="connsiteY148" fmla="*/ 609600 h 4876800"/>
                  <a:gd name="connsiteX149" fmla="*/ 2438400 w 4876800"/>
                  <a:gd name="connsiteY149" fmla="*/ 1066800 h 4876800"/>
                  <a:gd name="connsiteX150" fmla="*/ 1981200 w 4876800"/>
                  <a:gd name="connsiteY150" fmla="*/ 609600 h 4876800"/>
                  <a:gd name="connsiteX151" fmla="*/ 1905000 w 4876800"/>
                  <a:gd name="connsiteY151" fmla="*/ 1447800 h 4876800"/>
                  <a:gd name="connsiteX152" fmla="*/ 1905000 w 4876800"/>
                  <a:gd name="connsiteY152" fmla="*/ 1371600 h 4876800"/>
                  <a:gd name="connsiteX153" fmla="*/ 2133600 w 4876800"/>
                  <a:gd name="connsiteY153" fmla="*/ 1371600 h 4876800"/>
                  <a:gd name="connsiteX154" fmla="*/ 2362200 w 4876800"/>
                  <a:gd name="connsiteY154" fmla="*/ 1600200 h 4876800"/>
                  <a:gd name="connsiteX155" fmla="*/ 2362200 w 4876800"/>
                  <a:gd name="connsiteY155" fmla="*/ 1676400 h 4876800"/>
                  <a:gd name="connsiteX156" fmla="*/ 2133600 w 4876800"/>
                  <a:gd name="connsiteY156" fmla="*/ 1676400 h 4876800"/>
                  <a:gd name="connsiteX157" fmla="*/ 1905000 w 4876800"/>
                  <a:gd name="connsiteY157" fmla="*/ 1447800 h 4876800"/>
                  <a:gd name="connsiteX158" fmla="*/ 1399899 w 4876800"/>
                  <a:gd name="connsiteY158" fmla="*/ 2204352 h 4876800"/>
                  <a:gd name="connsiteX159" fmla="*/ 1443885 w 4876800"/>
                  <a:gd name="connsiteY159" fmla="*/ 2157698 h 4876800"/>
                  <a:gd name="connsiteX160" fmla="*/ 1499978 w 4876800"/>
                  <a:gd name="connsiteY160" fmla="*/ 1989430 h 4876800"/>
                  <a:gd name="connsiteX161" fmla="*/ 1905000 w 4876800"/>
                  <a:gd name="connsiteY161" fmla="*/ 2047285 h 4876800"/>
                  <a:gd name="connsiteX162" fmla="*/ 1905000 w 4876800"/>
                  <a:gd name="connsiteY162" fmla="*/ 2133600 h 4876800"/>
                  <a:gd name="connsiteX163" fmla="*/ 1981200 w 4876800"/>
                  <a:gd name="connsiteY163" fmla="*/ 2209800 h 4876800"/>
                  <a:gd name="connsiteX164" fmla="*/ 2438400 w 4876800"/>
                  <a:gd name="connsiteY164" fmla="*/ 2209800 h 4876800"/>
                  <a:gd name="connsiteX165" fmla="*/ 2514600 w 4876800"/>
                  <a:gd name="connsiteY165" fmla="*/ 2133600 h 4876800"/>
                  <a:gd name="connsiteX166" fmla="*/ 2514600 w 4876800"/>
                  <a:gd name="connsiteY166" fmla="*/ 2124675 h 4876800"/>
                  <a:gd name="connsiteX167" fmla="*/ 3003957 w 4876800"/>
                  <a:gd name="connsiteY167" fmla="*/ 2063506 h 4876800"/>
                  <a:gd name="connsiteX168" fmla="*/ 3056049 w 4876800"/>
                  <a:gd name="connsiteY168" fmla="*/ 2167681 h 4876800"/>
                  <a:gd name="connsiteX169" fmla="*/ 3139145 w 4876800"/>
                  <a:gd name="connsiteY169" fmla="*/ 2208324 h 4876800"/>
                  <a:gd name="connsiteX170" fmla="*/ 3463071 w 4876800"/>
                  <a:gd name="connsiteY170" fmla="*/ 2143535 h 4876800"/>
                  <a:gd name="connsiteX171" fmla="*/ 3513249 w 4876800"/>
                  <a:gd name="connsiteY171" fmla="*/ 2243881 h 4876800"/>
                  <a:gd name="connsiteX172" fmla="*/ 3553101 w 4876800"/>
                  <a:gd name="connsiteY172" fmla="*/ 2280552 h 4876800"/>
                  <a:gd name="connsiteX173" fmla="*/ 3566722 w 4876800"/>
                  <a:gd name="connsiteY173" fmla="*/ 2286000 h 4876800"/>
                  <a:gd name="connsiteX174" fmla="*/ 1195769 w 4876800"/>
                  <a:gd name="connsiteY174" fmla="*/ 2286000 h 4876800"/>
                  <a:gd name="connsiteX175" fmla="*/ 838200 w 4876800"/>
                  <a:gd name="connsiteY175" fmla="*/ 2438400 h 4876800"/>
                  <a:gd name="connsiteX176" fmla="*/ 4038600 w 4876800"/>
                  <a:gd name="connsiteY176" fmla="*/ 2438400 h 4876800"/>
                  <a:gd name="connsiteX177" fmla="*/ 4038600 w 4876800"/>
                  <a:gd name="connsiteY177" fmla="*/ 2590800 h 4876800"/>
                  <a:gd name="connsiteX178" fmla="*/ 838200 w 4876800"/>
                  <a:gd name="connsiteY178" fmla="*/ 2590800 h 4876800"/>
                  <a:gd name="connsiteX179" fmla="*/ 914400 w 4876800"/>
                  <a:gd name="connsiteY179" fmla="*/ 2743200 h 4876800"/>
                  <a:gd name="connsiteX180" fmla="*/ 3962400 w 4876800"/>
                  <a:gd name="connsiteY180" fmla="*/ 2743200 h 4876800"/>
                  <a:gd name="connsiteX181" fmla="*/ 3962400 w 4876800"/>
                  <a:gd name="connsiteY181" fmla="*/ 3200400 h 4876800"/>
                  <a:gd name="connsiteX182" fmla="*/ 3505200 w 4876800"/>
                  <a:gd name="connsiteY182" fmla="*/ 3200400 h 4876800"/>
                  <a:gd name="connsiteX183" fmla="*/ 3429000 w 4876800"/>
                  <a:gd name="connsiteY183" fmla="*/ 3276600 h 4876800"/>
                  <a:gd name="connsiteX184" fmla="*/ 3429000 w 4876800"/>
                  <a:gd name="connsiteY184" fmla="*/ 3397434 h 4876800"/>
                  <a:gd name="connsiteX185" fmla="*/ 2949483 w 4876800"/>
                  <a:gd name="connsiteY185" fmla="*/ 2917917 h 4876800"/>
                  <a:gd name="connsiteX186" fmla="*/ 2895600 w 4876800"/>
                  <a:gd name="connsiteY186" fmla="*/ 2895600 h 4876800"/>
                  <a:gd name="connsiteX187" fmla="*/ 1981200 w 4876800"/>
                  <a:gd name="connsiteY187" fmla="*/ 2895600 h 4876800"/>
                  <a:gd name="connsiteX188" fmla="*/ 1981200 w 4876800"/>
                  <a:gd name="connsiteY188" fmla="*/ 2895600 h 4876800"/>
                  <a:gd name="connsiteX189" fmla="*/ 1927317 w 4876800"/>
                  <a:gd name="connsiteY189" fmla="*/ 2917917 h 4876800"/>
                  <a:gd name="connsiteX190" fmla="*/ 1340034 w 4876800"/>
                  <a:gd name="connsiteY190" fmla="*/ 3505200 h 4876800"/>
                  <a:gd name="connsiteX191" fmla="*/ 1066800 w 4876800"/>
                  <a:gd name="connsiteY191" fmla="*/ 3505200 h 4876800"/>
                  <a:gd name="connsiteX192" fmla="*/ 1066800 w 4876800"/>
                  <a:gd name="connsiteY192" fmla="*/ 3352800 h 4876800"/>
                  <a:gd name="connsiteX193" fmla="*/ 1371600 w 4876800"/>
                  <a:gd name="connsiteY193" fmla="*/ 3352800 h 4876800"/>
                  <a:gd name="connsiteX194" fmla="*/ 1447800 w 4876800"/>
                  <a:gd name="connsiteY194" fmla="*/ 3276600 h 4876800"/>
                  <a:gd name="connsiteX195" fmla="*/ 1447800 w 4876800"/>
                  <a:gd name="connsiteY195" fmla="*/ 2971800 h 4876800"/>
                  <a:gd name="connsiteX196" fmla="*/ 1371600 w 4876800"/>
                  <a:gd name="connsiteY196" fmla="*/ 2895600 h 4876800"/>
                  <a:gd name="connsiteX197" fmla="*/ 914400 w 4876800"/>
                  <a:gd name="connsiteY197" fmla="*/ 2895600 h 4876800"/>
                  <a:gd name="connsiteX198" fmla="*/ 457200 w 4876800"/>
                  <a:gd name="connsiteY198" fmla="*/ 3048000 h 4876800"/>
                  <a:gd name="connsiteX199" fmla="*/ 1295400 w 4876800"/>
                  <a:gd name="connsiteY199" fmla="*/ 3048000 h 4876800"/>
                  <a:gd name="connsiteX200" fmla="*/ 1295400 w 4876800"/>
                  <a:gd name="connsiteY200" fmla="*/ 3200400 h 4876800"/>
                  <a:gd name="connsiteX201" fmla="*/ 457200 w 4876800"/>
                  <a:gd name="connsiteY201" fmla="*/ 3200400 h 4876800"/>
                  <a:gd name="connsiteX202" fmla="*/ 152400 w 4876800"/>
                  <a:gd name="connsiteY202" fmla="*/ 3352800 h 4876800"/>
                  <a:gd name="connsiteX203" fmla="*/ 381000 w 4876800"/>
                  <a:gd name="connsiteY203" fmla="*/ 3352800 h 4876800"/>
                  <a:gd name="connsiteX204" fmla="*/ 914400 w 4876800"/>
                  <a:gd name="connsiteY204" fmla="*/ 3352800 h 4876800"/>
                  <a:gd name="connsiteX205" fmla="*/ 914400 w 4876800"/>
                  <a:gd name="connsiteY205" fmla="*/ 3505200 h 4876800"/>
                  <a:gd name="connsiteX206" fmla="*/ 381000 w 4876800"/>
                  <a:gd name="connsiteY206" fmla="*/ 3505200 h 4876800"/>
                  <a:gd name="connsiteX207" fmla="*/ 152400 w 4876800"/>
                  <a:gd name="connsiteY207" fmla="*/ 3505200 h 4876800"/>
                  <a:gd name="connsiteX208" fmla="*/ 457200 w 4876800"/>
                  <a:gd name="connsiteY208" fmla="*/ 3962400 h 4876800"/>
                  <a:gd name="connsiteX209" fmla="*/ 1295400 w 4876800"/>
                  <a:gd name="connsiteY209" fmla="*/ 3962400 h 4876800"/>
                  <a:gd name="connsiteX210" fmla="*/ 1295400 w 4876800"/>
                  <a:gd name="connsiteY210" fmla="*/ 4114800 h 4876800"/>
                  <a:gd name="connsiteX211" fmla="*/ 1066800 w 4876800"/>
                  <a:gd name="connsiteY211" fmla="*/ 4114800 h 4876800"/>
                  <a:gd name="connsiteX212" fmla="*/ 457200 w 4876800"/>
                  <a:gd name="connsiteY212" fmla="*/ 4114800 h 4876800"/>
                  <a:gd name="connsiteX213" fmla="*/ 990600 w 4876800"/>
                  <a:gd name="connsiteY213" fmla="*/ 4267200 h 4876800"/>
                  <a:gd name="connsiteX214" fmla="*/ 990600 w 4876800"/>
                  <a:gd name="connsiteY214" fmla="*/ 4419600 h 4876800"/>
                  <a:gd name="connsiteX215" fmla="*/ 152400 w 4876800"/>
                  <a:gd name="connsiteY215" fmla="*/ 4419600 h 4876800"/>
                  <a:gd name="connsiteX216" fmla="*/ 152400 w 4876800"/>
                  <a:gd name="connsiteY216" fmla="*/ 4267200 h 4876800"/>
                  <a:gd name="connsiteX217" fmla="*/ 4724400 w 4876800"/>
                  <a:gd name="connsiteY217" fmla="*/ 4724400 h 4876800"/>
                  <a:gd name="connsiteX218" fmla="*/ 152400 w 4876800"/>
                  <a:gd name="connsiteY218" fmla="*/ 4724400 h 4876800"/>
                  <a:gd name="connsiteX219" fmla="*/ 152400 w 4876800"/>
                  <a:gd name="connsiteY219" fmla="*/ 4572000 h 4876800"/>
                  <a:gd name="connsiteX220" fmla="*/ 4724400 w 4876800"/>
                  <a:gd name="connsiteY220" fmla="*/ 4572000 h 4876800"/>
                  <a:gd name="connsiteX221" fmla="*/ 4419600 w 4876800"/>
                  <a:gd name="connsiteY221" fmla="*/ 4419600 h 4876800"/>
                  <a:gd name="connsiteX222" fmla="*/ 3581400 w 4876800"/>
                  <a:gd name="connsiteY222" fmla="*/ 4419600 h 4876800"/>
                  <a:gd name="connsiteX223" fmla="*/ 3581400 w 4876800"/>
                  <a:gd name="connsiteY223" fmla="*/ 4267200 h 4876800"/>
                  <a:gd name="connsiteX224" fmla="*/ 3810000 w 4876800"/>
                  <a:gd name="connsiteY224" fmla="*/ 4267200 h 4876800"/>
                  <a:gd name="connsiteX225" fmla="*/ 4419600 w 4876800"/>
                  <a:gd name="connsiteY225" fmla="*/ 426720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</a:cxnLst>
                <a:rect l="l" t="t" r="r" b="b"/>
                <a:pathLst>
                  <a:path w="4876800" h="4876800">
                    <a:moveTo>
                      <a:pt x="4800600" y="4267200"/>
                    </a:moveTo>
                    <a:cubicBezTo>
                      <a:pt x="4842682" y="4267200"/>
                      <a:pt x="4876800" y="4233082"/>
                      <a:pt x="4876800" y="4191000"/>
                    </a:cubicBezTo>
                    <a:lnTo>
                      <a:pt x="4876800" y="3886200"/>
                    </a:lnTo>
                    <a:cubicBezTo>
                      <a:pt x="4876800" y="3844119"/>
                      <a:pt x="4842682" y="3810000"/>
                      <a:pt x="4800600" y="3810000"/>
                    </a:cubicBezTo>
                    <a:lnTo>
                      <a:pt x="4800600" y="3581400"/>
                    </a:lnTo>
                    <a:cubicBezTo>
                      <a:pt x="4800600" y="3539319"/>
                      <a:pt x="4766482" y="3505200"/>
                      <a:pt x="4724400" y="3505200"/>
                    </a:cubicBezTo>
                    <a:lnTo>
                      <a:pt x="4495800" y="3505200"/>
                    </a:lnTo>
                    <a:lnTo>
                      <a:pt x="4495800" y="3276600"/>
                    </a:lnTo>
                    <a:cubicBezTo>
                      <a:pt x="4495800" y="3234519"/>
                      <a:pt x="4461682" y="3200400"/>
                      <a:pt x="4419600" y="3200400"/>
                    </a:cubicBezTo>
                    <a:lnTo>
                      <a:pt x="4114800" y="3200400"/>
                    </a:lnTo>
                    <a:lnTo>
                      <a:pt x="4114800" y="2743200"/>
                    </a:lnTo>
                    <a:cubicBezTo>
                      <a:pt x="4156882" y="2743200"/>
                      <a:pt x="4191000" y="2709082"/>
                      <a:pt x="4191000" y="2667000"/>
                    </a:cubicBezTo>
                    <a:lnTo>
                      <a:pt x="4191000" y="2362200"/>
                    </a:lnTo>
                    <a:cubicBezTo>
                      <a:pt x="4191000" y="2320119"/>
                      <a:pt x="4156882" y="2286000"/>
                      <a:pt x="4114800" y="2286000"/>
                    </a:cubicBezTo>
                    <a:lnTo>
                      <a:pt x="3977069" y="2286000"/>
                    </a:lnTo>
                    <a:lnTo>
                      <a:pt x="3636598" y="2149812"/>
                    </a:lnTo>
                    <a:lnTo>
                      <a:pt x="3573351" y="2023320"/>
                    </a:lnTo>
                    <a:cubicBezTo>
                      <a:pt x="3557988" y="1992592"/>
                      <a:pt x="3523974" y="1975980"/>
                      <a:pt x="3490255" y="1982676"/>
                    </a:cubicBezTo>
                    <a:lnTo>
                      <a:pt x="3166329" y="2047465"/>
                    </a:lnTo>
                    <a:lnTo>
                      <a:pt x="3116151" y="1947120"/>
                    </a:lnTo>
                    <a:cubicBezTo>
                      <a:pt x="3101712" y="1918221"/>
                      <a:pt x="3070612" y="1901619"/>
                      <a:pt x="3038551" y="1905591"/>
                    </a:cubicBezTo>
                    <a:lnTo>
                      <a:pt x="2514600" y="1971085"/>
                    </a:lnTo>
                    <a:lnTo>
                      <a:pt x="2514600" y="1828800"/>
                    </a:lnTo>
                    <a:lnTo>
                      <a:pt x="2743200" y="1828800"/>
                    </a:lnTo>
                    <a:cubicBezTo>
                      <a:pt x="2953284" y="1828800"/>
                      <a:pt x="3124200" y="1657883"/>
                      <a:pt x="3124200" y="1447800"/>
                    </a:cubicBezTo>
                    <a:lnTo>
                      <a:pt x="3124200" y="1295400"/>
                    </a:lnTo>
                    <a:cubicBezTo>
                      <a:pt x="3124200" y="1253319"/>
                      <a:pt x="3090082" y="1219200"/>
                      <a:pt x="3048000" y="1219200"/>
                    </a:cubicBezTo>
                    <a:lnTo>
                      <a:pt x="2743200" y="1219200"/>
                    </a:lnTo>
                    <a:cubicBezTo>
                      <a:pt x="2657494" y="1219200"/>
                      <a:pt x="2578322" y="1247661"/>
                      <a:pt x="2514600" y="1295610"/>
                    </a:cubicBezTo>
                    <a:lnTo>
                      <a:pt x="2514600" y="1214266"/>
                    </a:lnTo>
                    <a:cubicBezTo>
                      <a:pt x="2814876" y="1176633"/>
                      <a:pt x="3048000" y="919916"/>
                      <a:pt x="3048000" y="609600"/>
                    </a:cubicBezTo>
                    <a:cubicBezTo>
                      <a:pt x="3048000" y="273463"/>
                      <a:pt x="2774537" y="0"/>
                      <a:pt x="2438400" y="0"/>
                    </a:cubicBezTo>
                    <a:cubicBezTo>
                      <a:pt x="2102263" y="0"/>
                      <a:pt x="1828800" y="273463"/>
                      <a:pt x="1828800" y="609600"/>
                    </a:cubicBezTo>
                    <a:cubicBezTo>
                      <a:pt x="1828800" y="919916"/>
                      <a:pt x="2061924" y="1176633"/>
                      <a:pt x="2362200" y="1214266"/>
                    </a:cubicBezTo>
                    <a:lnTo>
                      <a:pt x="2362200" y="1295610"/>
                    </a:lnTo>
                    <a:cubicBezTo>
                      <a:pt x="2298478" y="1247661"/>
                      <a:pt x="2219306" y="1219200"/>
                      <a:pt x="2133600" y="1219200"/>
                    </a:cubicBezTo>
                    <a:lnTo>
                      <a:pt x="1828800" y="1219200"/>
                    </a:lnTo>
                    <a:cubicBezTo>
                      <a:pt x="1786719" y="1219200"/>
                      <a:pt x="1752600" y="1253319"/>
                      <a:pt x="1752600" y="1295400"/>
                    </a:cubicBezTo>
                    <a:lnTo>
                      <a:pt x="1752600" y="1447800"/>
                    </a:lnTo>
                    <a:cubicBezTo>
                      <a:pt x="1752600" y="1657883"/>
                      <a:pt x="1923517" y="1828800"/>
                      <a:pt x="2133600" y="1828800"/>
                    </a:cubicBezTo>
                    <a:lnTo>
                      <a:pt x="2362200" y="1828800"/>
                    </a:lnTo>
                    <a:lnTo>
                      <a:pt x="2362200" y="2057400"/>
                    </a:lnTo>
                    <a:lnTo>
                      <a:pt x="2057400" y="2057400"/>
                    </a:lnTo>
                    <a:lnTo>
                      <a:pt x="2057400" y="1981200"/>
                    </a:lnTo>
                    <a:cubicBezTo>
                      <a:pt x="2057400" y="1943281"/>
                      <a:pt x="2029520" y="1911134"/>
                      <a:pt x="1991973" y="1905762"/>
                    </a:cubicBezTo>
                    <a:lnTo>
                      <a:pt x="1458573" y="1829562"/>
                    </a:lnTo>
                    <a:cubicBezTo>
                      <a:pt x="1422111" y="1824447"/>
                      <a:pt x="1387154" y="1845974"/>
                      <a:pt x="1375515" y="1880902"/>
                    </a:cubicBezTo>
                    <a:lnTo>
                      <a:pt x="1310488" y="2075974"/>
                    </a:lnTo>
                    <a:lnTo>
                      <a:pt x="962301" y="2215248"/>
                    </a:lnTo>
                    <a:cubicBezTo>
                      <a:pt x="933371" y="2226821"/>
                      <a:pt x="914400" y="2254844"/>
                      <a:pt x="914400" y="2286000"/>
                    </a:cubicBezTo>
                    <a:lnTo>
                      <a:pt x="762000" y="2286000"/>
                    </a:lnTo>
                    <a:cubicBezTo>
                      <a:pt x="719914" y="2286000"/>
                      <a:pt x="685800" y="2320119"/>
                      <a:pt x="685800" y="2362200"/>
                    </a:cubicBezTo>
                    <a:lnTo>
                      <a:pt x="685800" y="2667000"/>
                    </a:lnTo>
                    <a:cubicBezTo>
                      <a:pt x="685800" y="2709082"/>
                      <a:pt x="719914" y="2743200"/>
                      <a:pt x="762000" y="2743200"/>
                    </a:cubicBezTo>
                    <a:lnTo>
                      <a:pt x="762000" y="2895600"/>
                    </a:lnTo>
                    <a:lnTo>
                      <a:pt x="381000" y="2895600"/>
                    </a:lnTo>
                    <a:cubicBezTo>
                      <a:pt x="338914" y="2895600"/>
                      <a:pt x="304800" y="2929719"/>
                      <a:pt x="304800" y="2971800"/>
                    </a:cubicBezTo>
                    <a:lnTo>
                      <a:pt x="304800" y="3200400"/>
                    </a:lnTo>
                    <a:lnTo>
                      <a:pt x="76200" y="3200400"/>
                    </a:lnTo>
                    <a:cubicBezTo>
                      <a:pt x="34114" y="3200400"/>
                      <a:pt x="0" y="3234519"/>
                      <a:pt x="0" y="3276600"/>
                    </a:cubicBezTo>
                    <a:lnTo>
                      <a:pt x="0" y="3581400"/>
                    </a:lnTo>
                    <a:cubicBezTo>
                      <a:pt x="0" y="3623482"/>
                      <a:pt x="34114" y="3657600"/>
                      <a:pt x="76200" y="3657600"/>
                    </a:cubicBezTo>
                    <a:lnTo>
                      <a:pt x="304800" y="3657600"/>
                    </a:lnTo>
                    <a:lnTo>
                      <a:pt x="304800" y="3886200"/>
                    </a:lnTo>
                    <a:lnTo>
                      <a:pt x="304800" y="4114800"/>
                    </a:lnTo>
                    <a:lnTo>
                      <a:pt x="76200" y="4114800"/>
                    </a:lnTo>
                    <a:cubicBezTo>
                      <a:pt x="34114" y="4114800"/>
                      <a:pt x="0" y="4148919"/>
                      <a:pt x="0" y="4191000"/>
                    </a:cubicBezTo>
                    <a:lnTo>
                      <a:pt x="0" y="4495800"/>
                    </a:lnTo>
                    <a:lnTo>
                      <a:pt x="0" y="4800600"/>
                    </a:lnTo>
                    <a:cubicBezTo>
                      <a:pt x="0" y="4842682"/>
                      <a:pt x="34114" y="4876800"/>
                      <a:pt x="76200" y="4876800"/>
                    </a:cubicBezTo>
                    <a:lnTo>
                      <a:pt x="4800600" y="4876800"/>
                    </a:lnTo>
                    <a:cubicBezTo>
                      <a:pt x="4842682" y="4876800"/>
                      <a:pt x="4876800" y="4842682"/>
                      <a:pt x="4876800" y="4800600"/>
                    </a:cubicBezTo>
                    <a:lnTo>
                      <a:pt x="4876800" y="4495800"/>
                    </a:lnTo>
                    <a:cubicBezTo>
                      <a:pt x="4876800" y="4453719"/>
                      <a:pt x="4842682" y="4419600"/>
                      <a:pt x="4800600" y="4419600"/>
                    </a:cubicBezTo>
                    <a:lnTo>
                      <a:pt x="4572000" y="4419600"/>
                    </a:lnTo>
                    <a:lnTo>
                      <a:pt x="4572000" y="4267200"/>
                    </a:lnTo>
                    <a:close/>
                    <a:moveTo>
                      <a:pt x="4724400" y="4114800"/>
                    </a:moveTo>
                    <a:lnTo>
                      <a:pt x="3886200" y="4114800"/>
                    </a:lnTo>
                    <a:lnTo>
                      <a:pt x="3886200" y="3962400"/>
                    </a:lnTo>
                    <a:lnTo>
                      <a:pt x="4724400" y="3962400"/>
                    </a:lnTo>
                    <a:close/>
                    <a:moveTo>
                      <a:pt x="4648200" y="3810000"/>
                    </a:moveTo>
                    <a:lnTo>
                      <a:pt x="3810000" y="3810000"/>
                    </a:lnTo>
                    <a:lnTo>
                      <a:pt x="3810000" y="3657600"/>
                    </a:lnTo>
                    <a:lnTo>
                      <a:pt x="4648200" y="3657600"/>
                    </a:lnTo>
                    <a:close/>
                    <a:moveTo>
                      <a:pt x="3733800" y="4114800"/>
                    </a:moveTo>
                    <a:lnTo>
                      <a:pt x="3581400" y="4114800"/>
                    </a:lnTo>
                    <a:lnTo>
                      <a:pt x="3581400" y="3657600"/>
                    </a:lnTo>
                    <a:lnTo>
                      <a:pt x="3657600" y="3657600"/>
                    </a:lnTo>
                    <a:lnTo>
                      <a:pt x="3657600" y="3886200"/>
                    </a:lnTo>
                    <a:cubicBezTo>
                      <a:pt x="3657600" y="3928282"/>
                      <a:pt x="3691719" y="3962400"/>
                      <a:pt x="3733800" y="3962400"/>
                    </a:cubicBezTo>
                    <a:close/>
                    <a:moveTo>
                      <a:pt x="2667000" y="4419600"/>
                    </a:moveTo>
                    <a:lnTo>
                      <a:pt x="2667000" y="3657600"/>
                    </a:lnTo>
                    <a:lnTo>
                      <a:pt x="3429000" y="3657600"/>
                    </a:lnTo>
                    <a:lnTo>
                      <a:pt x="3429000" y="4191000"/>
                    </a:lnTo>
                    <a:lnTo>
                      <a:pt x="3429000" y="4419600"/>
                    </a:lnTo>
                    <a:close/>
                    <a:moveTo>
                      <a:pt x="2209800" y="3962400"/>
                    </a:moveTo>
                    <a:lnTo>
                      <a:pt x="2057400" y="3962400"/>
                    </a:lnTo>
                    <a:lnTo>
                      <a:pt x="2057400" y="3594507"/>
                    </a:lnTo>
                    <a:cubicBezTo>
                      <a:pt x="2146087" y="3625967"/>
                      <a:pt x="2209800" y="3710664"/>
                      <a:pt x="2209800" y="3810000"/>
                    </a:cubicBezTo>
                    <a:close/>
                    <a:moveTo>
                      <a:pt x="1905000" y="3962400"/>
                    </a:moveTo>
                    <a:lnTo>
                      <a:pt x="1752600" y="3962400"/>
                    </a:lnTo>
                    <a:lnTo>
                      <a:pt x="1752600" y="3810000"/>
                    </a:lnTo>
                    <a:cubicBezTo>
                      <a:pt x="1752600" y="3710664"/>
                      <a:pt x="1816313" y="3625967"/>
                      <a:pt x="1905000" y="3594507"/>
                    </a:cubicBezTo>
                    <a:close/>
                    <a:moveTo>
                      <a:pt x="1752600" y="4114800"/>
                    </a:moveTo>
                    <a:lnTo>
                      <a:pt x="1905000" y="4114800"/>
                    </a:lnTo>
                    <a:lnTo>
                      <a:pt x="1905000" y="4419600"/>
                    </a:lnTo>
                    <a:lnTo>
                      <a:pt x="1752600" y="4419600"/>
                    </a:lnTo>
                    <a:close/>
                    <a:moveTo>
                      <a:pt x="2057400" y="4114800"/>
                    </a:moveTo>
                    <a:lnTo>
                      <a:pt x="2209800" y="4114800"/>
                    </a:lnTo>
                    <a:lnTo>
                      <a:pt x="2209800" y="4419600"/>
                    </a:lnTo>
                    <a:lnTo>
                      <a:pt x="2057400" y="4419600"/>
                    </a:lnTo>
                    <a:close/>
                    <a:moveTo>
                      <a:pt x="1981200" y="3429000"/>
                    </a:moveTo>
                    <a:cubicBezTo>
                      <a:pt x="1771117" y="3429000"/>
                      <a:pt x="1600200" y="3599917"/>
                      <a:pt x="1600200" y="3810000"/>
                    </a:cubicBezTo>
                    <a:lnTo>
                      <a:pt x="1600200" y="4419600"/>
                    </a:lnTo>
                    <a:lnTo>
                      <a:pt x="1447800" y="4419600"/>
                    </a:lnTo>
                    <a:lnTo>
                      <a:pt x="1447800" y="3612956"/>
                    </a:lnTo>
                    <a:lnTo>
                      <a:pt x="1981200" y="3079556"/>
                    </a:lnTo>
                    <a:lnTo>
                      <a:pt x="2514600" y="3612956"/>
                    </a:lnTo>
                    <a:lnTo>
                      <a:pt x="2514600" y="4419600"/>
                    </a:lnTo>
                    <a:lnTo>
                      <a:pt x="2362200" y="4419600"/>
                    </a:lnTo>
                    <a:lnTo>
                      <a:pt x="2362200" y="3810000"/>
                    </a:lnTo>
                    <a:cubicBezTo>
                      <a:pt x="2362200" y="3599917"/>
                      <a:pt x="2191284" y="3429000"/>
                      <a:pt x="1981200" y="3429000"/>
                    </a:cubicBezTo>
                    <a:close/>
                    <a:moveTo>
                      <a:pt x="1143000" y="4267200"/>
                    </a:moveTo>
                    <a:lnTo>
                      <a:pt x="1295400" y="4267200"/>
                    </a:lnTo>
                    <a:lnTo>
                      <a:pt x="1295400" y="4419600"/>
                    </a:lnTo>
                    <a:lnTo>
                      <a:pt x="1143000" y="4419600"/>
                    </a:lnTo>
                    <a:close/>
                    <a:moveTo>
                      <a:pt x="1295400" y="3657600"/>
                    </a:moveTo>
                    <a:lnTo>
                      <a:pt x="1295400" y="3810000"/>
                    </a:lnTo>
                    <a:lnTo>
                      <a:pt x="457200" y="3810000"/>
                    </a:lnTo>
                    <a:lnTo>
                      <a:pt x="457200" y="3657600"/>
                    </a:lnTo>
                    <a:close/>
                    <a:moveTo>
                      <a:pt x="2622366" y="3505200"/>
                    </a:moveTo>
                    <a:lnTo>
                      <a:pt x="2165166" y="3048000"/>
                    </a:lnTo>
                    <a:lnTo>
                      <a:pt x="2864034" y="3048000"/>
                    </a:lnTo>
                    <a:lnTo>
                      <a:pt x="3321234" y="3505200"/>
                    </a:lnTo>
                    <a:close/>
                    <a:moveTo>
                      <a:pt x="4343400" y="3505200"/>
                    </a:moveTo>
                    <a:lnTo>
                      <a:pt x="3733800" y="3505200"/>
                    </a:lnTo>
                    <a:lnTo>
                      <a:pt x="3581400" y="3505200"/>
                    </a:lnTo>
                    <a:lnTo>
                      <a:pt x="3581400" y="3352800"/>
                    </a:lnTo>
                    <a:lnTo>
                      <a:pt x="4343400" y="3352800"/>
                    </a:lnTo>
                    <a:close/>
                    <a:moveTo>
                      <a:pt x="2743200" y="1371600"/>
                    </a:moveTo>
                    <a:lnTo>
                      <a:pt x="2971800" y="1371600"/>
                    </a:lnTo>
                    <a:lnTo>
                      <a:pt x="2971800" y="1447800"/>
                    </a:lnTo>
                    <a:cubicBezTo>
                      <a:pt x="2971800" y="1573844"/>
                      <a:pt x="2869244" y="1676400"/>
                      <a:pt x="2743200" y="1676400"/>
                    </a:cubicBezTo>
                    <a:lnTo>
                      <a:pt x="2514600" y="1676400"/>
                    </a:lnTo>
                    <a:lnTo>
                      <a:pt x="2514600" y="1600200"/>
                    </a:lnTo>
                    <a:cubicBezTo>
                      <a:pt x="2514600" y="1474156"/>
                      <a:pt x="2617156" y="1371600"/>
                      <a:pt x="2743200" y="1371600"/>
                    </a:cubicBezTo>
                    <a:close/>
                    <a:moveTo>
                      <a:pt x="1981200" y="609600"/>
                    </a:moveTo>
                    <a:cubicBezTo>
                      <a:pt x="1981200" y="357494"/>
                      <a:pt x="2186302" y="152400"/>
                      <a:pt x="2438400" y="152400"/>
                    </a:cubicBezTo>
                    <a:cubicBezTo>
                      <a:pt x="2690498" y="152400"/>
                      <a:pt x="2895600" y="357494"/>
                      <a:pt x="2895600" y="609600"/>
                    </a:cubicBezTo>
                    <a:cubicBezTo>
                      <a:pt x="2895600" y="861706"/>
                      <a:pt x="2690498" y="1066800"/>
                      <a:pt x="2438400" y="1066800"/>
                    </a:cubicBezTo>
                    <a:cubicBezTo>
                      <a:pt x="2186302" y="1066800"/>
                      <a:pt x="1981200" y="861706"/>
                      <a:pt x="1981200" y="609600"/>
                    </a:cubicBezTo>
                    <a:close/>
                    <a:moveTo>
                      <a:pt x="1905000" y="1447800"/>
                    </a:moveTo>
                    <a:lnTo>
                      <a:pt x="1905000" y="1371600"/>
                    </a:lnTo>
                    <a:lnTo>
                      <a:pt x="2133600" y="1371600"/>
                    </a:lnTo>
                    <a:cubicBezTo>
                      <a:pt x="2259644" y="1371600"/>
                      <a:pt x="2362200" y="1474156"/>
                      <a:pt x="2362200" y="1600200"/>
                    </a:cubicBezTo>
                    <a:lnTo>
                      <a:pt x="2362200" y="1676400"/>
                    </a:lnTo>
                    <a:lnTo>
                      <a:pt x="2133600" y="1676400"/>
                    </a:lnTo>
                    <a:cubicBezTo>
                      <a:pt x="2007556" y="1676400"/>
                      <a:pt x="1905000" y="1573844"/>
                      <a:pt x="1905000" y="1447800"/>
                    </a:cubicBezTo>
                    <a:close/>
                    <a:moveTo>
                      <a:pt x="1399899" y="2204352"/>
                    </a:moveTo>
                    <a:cubicBezTo>
                      <a:pt x="1420711" y="2196027"/>
                      <a:pt x="1436799" y="2178968"/>
                      <a:pt x="1443885" y="2157698"/>
                    </a:cubicBezTo>
                    <a:lnTo>
                      <a:pt x="1499978" y="1989430"/>
                    </a:lnTo>
                    <a:lnTo>
                      <a:pt x="1905000" y="2047285"/>
                    </a:lnTo>
                    <a:lnTo>
                      <a:pt x="1905000" y="2133600"/>
                    </a:lnTo>
                    <a:cubicBezTo>
                      <a:pt x="1905000" y="2175682"/>
                      <a:pt x="1939119" y="2209800"/>
                      <a:pt x="1981200" y="2209800"/>
                    </a:cubicBezTo>
                    <a:lnTo>
                      <a:pt x="2438400" y="2209800"/>
                    </a:lnTo>
                    <a:cubicBezTo>
                      <a:pt x="2480482" y="2209800"/>
                      <a:pt x="2514600" y="2175682"/>
                      <a:pt x="2514600" y="2133600"/>
                    </a:cubicBezTo>
                    <a:lnTo>
                      <a:pt x="2514600" y="2124675"/>
                    </a:lnTo>
                    <a:lnTo>
                      <a:pt x="3003957" y="2063506"/>
                    </a:lnTo>
                    <a:lnTo>
                      <a:pt x="3056049" y="2167681"/>
                    </a:lnTo>
                    <a:cubicBezTo>
                      <a:pt x="3071413" y="2198418"/>
                      <a:pt x="3105455" y="2215029"/>
                      <a:pt x="3139145" y="2208324"/>
                    </a:cubicBezTo>
                    <a:lnTo>
                      <a:pt x="3463071" y="2143535"/>
                    </a:lnTo>
                    <a:lnTo>
                      <a:pt x="3513249" y="2243881"/>
                    </a:lnTo>
                    <a:cubicBezTo>
                      <a:pt x="3521593" y="2260568"/>
                      <a:pt x="3535766" y="2273618"/>
                      <a:pt x="3553101" y="2280552"/>
                    </a:cubicBezTo>
                    <a:lnTo>
                      <a:pt x="3566722" y="2286000"/>
                    </a:lnTo>
                    <a:lnTo>
                      <a:pt x="1195769" y="2286000"/>
                    </a:lnTo>
                    <a:close/>
                    <a:moveTo>
                      <a:pt x="838200" y="2438400"/>
                    </a:moveTo>
                    <a:lnTo>
                      <a:pt x="4038600" y="2438400"/>
                    </a:lnTo>
                    <a:lnTo>
                      <a:pt x="4038600" y="2590800"/>
                    </a:lnTo>
                    <a:lnTo>
                      <a:pt x="838200" y="2590800"/>
                    </a:lnTo>
                    <a:close/>
                    <a:moveTo>
                      <a:pt x="914400" y="2743200"/>
                    </a:moveTo>
                    <a:lnTo>
                      <a:pt x="3962400" y="2743200"/>
                    </a:lnTo>
                    <a:lnTo>
                      <a:pt x="3962400" y="3200400"/>
                    </a:lnTo>
                    <a:lnTo>
                      <a:pt x="3505200" y="3200400"/>
                    </a:lnTo>
                    <a:cubicBezTo>
                      <a:pt x="3463119" y="3200400"/>
                      <a:pt x="3429000" y="3234519"/>
                      <a:pt x="3429000" y="3276600"/>
                    </a:cubicBezTo>
                    <a:lnTo>
                      <a:pt x="3429000" y="3397434"/>
                    </a:lnTo>
                    <a:lnTo>
                      <a:pt x="2949483" y="2917917"/>
                    </a:lnTo>
                    <a:cubicBezTo>
                      <a:pt x="2935196" y="2903630"/>
                      <a:pt x="2915812" y="2895600"/>
                      <a:pt x="2895600" y="2895600"/>
                    </a:cubicBezTo>
                    <a:lnTo>
                      <a:pt x="1981200" y="2895600"/>
                    </a:lnTo>
                    <a:lnTo>
                      <a:pt x="1981200" y="2895600"/>
                    </a:lnTo>
                    <a:cubicBezTo>
                      <a:pt x="1961702" y="2895600"/>
                      <a:pt x="1942195" y="2903039"/>
                      <a:pt x="1927317" y="2917917"/>
                    </a:cubicBezTo>
                    <a:lnTo>
                      <a:pt x="1340034" y="3505200"/>
                    </a:lnTo>
                    <a:lnTo>
                      <a:pt x="1066800" y="3505200"/>
                    </a:lnTo>
                    <a:lnTo>
                      <a:pt x="1066800" y="3352800"/>
                    </a:lnTo>
                    <a:lnTo>
                      <a:pt x="1371600" y="3352800"/>
                    </a:lnTo>
                    <a:cubicBezTo>
                      <a:pt x="1413682" y="3352800"/>
                      <a:pt x="1447800" y="3318682"/>
                      <a:pt x="1447800" y="3276600"/>
                    </a:cubicBezTo>
                    <a:lnTo>
                      <a:pt x="1447800" y="2971800"/>
                    </a:lnTo>
                    <a:cubicBezTo>
                      <a:pt x="1447800" y="2929719"/>
                      <a:pt x="1413682" y="2895600"/>
                      <a:pt x="1371600" y="2895600"/>
                    </a:cubicBezTo>
                    <a:lnTo>
                      <a:pt x="914400" y="2895600"/>
                    </a:lnTo>
                    <a:close/>
                    <a:moveTo>
                      <a:pt x="457200" y="3048000"/>
                    </a:moveTo>
                    <a:lnTo>
                      <a:pt x="1295400" y="3048000"/>
                    </a:lnTo>
                    <a:lnTo>
                      <a:pt x="1295400" y="3200400"/>
                    </a:lnTo>
                    <a:lnTo>
                      <a:pt x="457200" y="3200400"/>
                    </a:lnTo>
                    <a:close/>
                    <a:moveTo>
                      <a:pt x="152400" y="3352800"/>
                    </a:moveTo>
                    <a:lnTo>
                      <a:pt x="381000" y="3352800"/>
                    </a:lnTo>
                    <a:lnTo>
                      <a:pt x="914400" y="3352800"/>
                    </a:lnTo>
                    <a:lnTo>
                      <a:pt x="914400" y="3505200"/>
                    </a:lnTo>
                    <a:lnTo>
                      <a:pt x="381000" y="3505200"/>
                    </a:lnTo>
                    <a:lnTo>
                      <a:pt x="152400" y="3505200"/>
                    </a:lnTo>
                    <a:close/>
                    <a:moveTo>
                      <a:pt x="457200" y="3962400"/>
                    </a:moveTo>
                    <a:lnTo>
                      <a:pt x="1295400" y="3962400"/>
                    </a:lnTo>
                    <a:lnTo>
                      <a:pt x="1295400" y="4114800"/>
                    </a:lnTo>
                    <a:lnTo>
                      <a:pt x="1066800" y="4114800"/>
                    </a:lnTo>
                    <a:lnTo>
                      <a:pt x="457200" y="4114800"/>
                    </a:lnTo>
                    <a:close/>
                    <a:moveTo>
                      <a:pt x="990600" y="4267200"/>
                    </a:moveTo>
                    <a:lnTo>
                      <a:pt x="990600" y="4419600"/>
                    </a:lnTo>
                    <a:lnTo>
                      <a:pt x="152400" y="4419600"/>
                    </a:lnTo>
                    <a:lnTo>
                      <a:pt x="152400" y="4267200"/>
                    </a:lnTo>
                    <a:close/>
                    <a:moveTo>
                      <a:pt x="4724400" y="4724400"/>
                    </a:moveTo>
                    <a:lnTo>
                      <a:pt x="152400" y="4724400"/>
                    </a:lnTo>
                    <a:lnTo>
                      <a:pt x="152400" y="4572000"/>
                    </a:lnTo>
                    <a:lnTo>
                      <a:pt x="4724400" y="4572000"/>
                    </a:lnTo>
                    <a:close/>
                    <a:moveTo>
                      <a:pt x="4419600" y="4419600"/>
                    </a:moveTo>
                    <a:lnTo>
                      <a:pt x="3581400" y="4419600"/>
                    </a:lnTo>
                    <a:lnTo>
                      <a:pt x="3581400" y="4267200"/>
                    </a:lnTo>
                    <a:lnTo>
                      <a:pt x="3810000" y="4267200"/>
                    </a:lnTo>
                    <a:lnTo>
                      <a:pt x="4419600" y="426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9" name="Graphic 97">
              <a:extLst>
                <a:ext uri="{FF2B5EF4-FFF2-40B4-BE49-F238E27FC236}">
                  <a16:creationId xmlns:a16="http://schemas.microsoft.com/office/drawing/2014/main" id="{792F9C11-2A14-428D-A93A-F7083DCE4AA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584959" y="5695480"/>
              <a:ext cx="360061" cy="360000"/>
              <a:chOff x="1524000" y="381496"/>
              <a:chExt cx="6097037" cy="6095999"/>
            </a:xfrm>
            <a:solidFill>
              <a:schemeClr val="bg1"/>
            </a:solidFill>
          </p:grpSpPr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A93F4ED7-9906-4621-B5B0-20328F16CDD1}"/>
                  </a:ext>
                </a:extLst>
              </p:cNvPr>
              <p:cNvSpPr/>
              <p:nvPr/>
            </p:nvSpPr>
            <p:spPr>
              <a:xfrm>
                <a:off x="3963369" y="1600442"/>
                <a:ext cx="3657668" cy="4064253"/>
              </a:xfrm>
              <a:custGeom>
                <a:avLst/>
                <a:gdLst>
                  <a:gd name="connsiteX0" fmla="*/ 3646458 w 3657668"/>
                  <a:gd name="connsiteY0" fmla="*/ 225830 h 4064253"/>
                  <a:gd name="connsiteX1" fmla="*/ 3504231 w 3657668"/>
                  <a:gd name="connsiteY1" fmla="*/ 40934 h 4064253"/>
                  <a:gd name="connsiteX2" fmla="*/ 3272608 w 3657668"/>
                  <a:gd name="connsiteY2" fmla="*/ 10423 h 4064253"/>
                  <a:gd name="connsiteX3" fmla="*/ 3087658 w 3657668"/>
                  <a:gd name="connsiteY3" fmla="*/ 152653 h 4064253"/>
                  <a:gd name="connsiteX4" fmla="*/ 3036858 w 3657668"/>
                  <a:gd name="connsiteY4" fmla="*/ 241058 h 4064253"/>
                  <a:gd name="connsiteX5" fmla="*/ 2898695 w 3657668"/>
                  <a:gd name="connsiteY5" fmla="*/ 277672 h 4064253"/>
                  <a:gd name="connsiteX6" fmla="*/ 2640631 w 3657668"/>
                  <a:gd name="connsiteY6" fmla="*/ 717562 h 4064253"/>
                  <a:gd name="connsiteX7" fmla="*/ 2552226 w 3657668"/>
                  <a:gd name="connsiteY7" fmla="*/ 666762 h 4064253"/>
                  <a:gd name="connsiteX8" fmla="*/ 2474833 w 3657668"/>
                  <a:gd name="connsiteY8" fmla="*/ 656589 h 4064253"/>
                  <a:gd name="connsiteX9" fmla="*/ 2413022 w 3657668"/>
                  <a:gd name="connsiteY9" fmla="*/ 704354 h 4064253"/>
                  <a:gd name="connsiteX10" fmla="*/ 2450626 w 3657668"/>
                  <a:gd name="connsiteY10" fmla="*/ 842517 h 4064253"/>
                  <a:gd name="connsiteX11" fmla="*/ 2539031 w 3657668"/>
                  <a:gd name="connsiteY11" fmla="*/ 893317 h 4064253"/>
                  <a:gd name="connsiteX12" fmla="*/ 1675431 w 3657668"/>
                  <a:gd name="connsiteY12" fmla="*/ 2389885 h 4064253"/>
                  <a:gd name="connsiteX13" fmla="*/ 1462058 w 3657668"/>
                  <a:gd name="connsiteY13" fmla="*/ 2959899 h 4064253"/>
                  <a:gd name="connsiteX14" fmla="*/ 1360458 w 3657668"/>
                  <a:gd name="connsiteY14" fmla="*/ 3149853 h 4064253"/>
                  <a:gd name="connsiteX15" fmla="*/ 1376727 w 3657668"/>
                  <a:gd name="connsiteY15" fmla="*/ 3479062 h 4064253"/>
                  <a:gd name="connsiteX16" fmla="*/ 1148127 w 3657668"/>
                  <a:gd name="connsiteY16" fmla="*/ 3759453 h 4064253"/>
                  <a:gd name="connsiteX17" fmla="*/ 1084132 w 3657668"/>
                  <a:gd name="connsiteY17" fmla="*/ 3598963 h 4064253"/>
                  <a:gd name="connsiteX18" fmla="*/ 911590 w 3657668"/>
                  <a:gd name="connsiteY18" fmla="*/ 3472420 h 4064253"/>
                  <a:gd name="connsiteX19" fmla="*/ 721394 w 3657668"/>
                  <a:gd name="connsiteY19" fmla="*/ 3570490 h 4064253"/>
                  <a:gd name="connsiteX20" fmla="*/ 684831 w 3657668"/>
                  <a:gd name="connsiteY20" fmla="*/ 3632453 h 4064253"/>
                  <a:gd name="connsiteX21" fmla="*/ 650300 w 3657668"/>
                  <a:gd name="connsiteY21" fmla="*/ 3226053 h 4064253"/>
                  <a:gd name="connsiteX22" fmla="*/ 472157 w 3657668"/>
                  <a:gd name="connsiteY22" fmla="*/ 3041014 h 4064253"/>
                  <a:gd name="connsiteX23" fmla="*/ 255063 w 3657668"/>
                  <a:gd name="connsiteY23" fmla="*/ 3178327 h 4064253"/>
                  <a:gd name="connsiteX24" fmla="*/ 5127 w 3657668"/>
                  <a:gd name="connsiteY24" fmla="*/ 3928122 h 4064253"/>
                  <a:gd name="connsiteX25" fmla="*/ 69135 w 3657668"/>
                  <a:gd name="connsiteY25" fmla="*/ 4056163 h 4064253"/>
                  <a:gd name="connsiteX26" fmla="*/ 100631 w 3657668"/>
                  <a:gd name="connsiteY26" fmla="*/ 4064253 h 4064253"/>
                  <a:gd name="connsiteX27" fmla="*/ 197176 w 3657668"/>
                  <a:gd name="connsiteY27" fmla="*/ 3995203 h 4064253"/>
                  <a:gd name="connsiteX28" fmla="*/ 446058 w 3657668"/>
                  <a:gd name="connsiteY28" fmla="*/ 3245408 h 4064253"/>
                  <a:gd name="connsiteX29" fmla="*/ 481631 w 3657668"/>
                  <a:gd name="connsiteY29" fmla="*/ 3657853 h 4064253"/>
                  <a:gd name="connsiteX30" fmla="*/ 638247 w 3657668"/>
                  <a:gd name="connsiteY30" fmla="*/ 3838980 h 4064253"/>
                  <a:gd name="connsiteX31" fmla="*/ 858567 w 3657668"/>
                  <a:gd name="connsiteY31" fmla="*/ 3745267 h 4064253"/>
                  <a:gd name="connsiteX32" fmla="*/ 896172 w 3657668"/>
                  <a:gd name="connsiteY32" fmla="*/ 3683253 h 4064253"/>
                  <a:gd name="connsiteX33" fmla="*/ 959176 w 3657668"/>
                  <a:gd name="connsiteY33" fmla="*/ 3842803 h 4064253"/>
                  <a:gd name="connsiteX34" fmla="*/ 1117965 w 3657668"/>
                  <a:gd name="connsiteY34" fmla="*/ 3968660 h 4064253"/>
                  <a:gd name="connsiteX35" fmla="*/ 1306636 w 3657668"/>
                  <a:gd name="connsiteY35" fmla="*/ 3894594 h 4064253"/>
                  <a:gd name="connsiteX36" fmla="*/ 1543376 w 3657668"/>
                  <a:gd name="connsiteY36" fmla="*/ 3594899 h 4064253"/>
                  <a:gd name="connsiteX37" fmla="*/ 1623640 w 3657668"/>
                  <a:gd name="connsiteY37" fmla="*/ 3605072 h 4064253"/>
                  <a:gd name="connsiteX38" fmla="*/ 1888804 w 3657668"/>
                  <a:gd name="connsiteY38" fmla="*/ 3454653 h 4064253"/>
                  <a:gd name="connsiteX39" fmla="*/ 1990404 w 3657668"/>
                  <a:gd name="connsiteY39" fmla="*/ 3284994 h 4064253"/>
                  <a:gd name="connsiteX40" fmla="*/ 2377500 w 3657668"/>
                  <a:gd name="connsiteY40" fmla="*/ 2814598 h 4064253"/>
                  <a:gd name="connsiteX41" fmla="*/ 3250231 w 3657668"/>
                  <a:gd name="connsiteY41" fmla="*/ 1299717 h 4064253"/>
                  <a:gd name="connsiteX42" fmla="*/ 3338636 w 3657668"/>
                  <a:gd name="connsiteY42" fmla="*/ 1350517 h 4064253"/>
                  <a:gd name="connsiteX43" fmla="*/ 3386362 w 3657668"/>
                  <a:gd name="connsiteY43" fmla="*/ 1412531 h 4064253"/>
                  <a:gd name="connsiteX44" fmla="*/ 3376240 w 3657668"/>
                  <a:gd name="connsiteY44" fmla="*/ 1489722 h 4064253"/>
                  <a:gd name="connsiteX45" fmla="*/ 2969840 w 3657668"/>
                  <a:gd name="connsiteY45" fmla="*/ 2193835 h 4064253"/>
                  <a:gd name="connsiteX46" fmla="*/ 2955451 w 3657668"/>
                  <a:gd name="connsiteY46" fmla="*/ 2272410 h 4064253"/>
                  <a:gd name="connsiteX47" fmla="*/ 3002327 w 3657668"/>
                  <a:gd name="connsiteY47" fmla="*/ 2337053 h 4064253"/>
                  <a:gd name="connsiteX48" fmla="*/ 3079721 w 3657668"/>
                  <a:gd name="connsiteY48" fmla="*/ 2347276 h 4064253"/>
                  <a:gd name="connsiteX49" fmla="*/ 3141532 w 3657668"/>
                  <a:gd name="connsiteY49" fmla="*/ 2299499 h 4064253"/>
                  <a:gd name="connsiteX50" fmla="*/ 3547932 w 3657668"/>
                  <a:gd name="connsiteY50" fmla="*/ 1595398 h 4064253"/>
                  <a:gd name="connsiteX51" fmla="*/ 3578399 w 3657668"/>
                  <a:gd name="connsiteY51" fmla="*/ 1363763 h 4064253"/>
                  <a:gd name="connsiteX52" fmla="*/ 3436172 w 3657668"/>
                  <a:gd name="connsiteY52" fmla="*/ 1178826 h 4064253"/>
                  <a:gd name="connsiteX53" fmla="*/ 3347767 w 3657668"/>
                  <a:gd name="connsiteY53" fmla="*/ 1128026 h 4064253"/>
                  <a:gd name="connsiteX54" fmla="*/ 3601767 w 3657668"/>
                  <a:gd name="connsiteY54" fmla="*/ 688085 h 4064253"/>
                  <a:gd name="connsiteX55" fmla="*/ 3565204 w 3657668"/>
                  <a:gd name="connsiteY55" fmla="*/ 549922 h 4064253"/>
                  <a:gd name="connsiteX56" fmla="*/ 3616004 w 3657668"/>
                  <a:gd name="connsiteY56" fmla="*/ 461517 h 4064253"/>
                  <a:gd name="connsiteX57" fmla="*/ 3646458 w 3657668"/>
                  <a:gd name="connsiteY57" fmla="*/ 225830 h 4064253"/>
                  <a:gd name="connsiteX58" fmla="*/ 3263426 w 3657668"/>
                  <a:gd name="connsiteY58" fmla="*/ 254253 h 4064253"/>
                  <a:gd name="connsiteX59" fmla="*/ 3325440 w 3657668"/>
                  <a:gd name="connsiteY59" fmla="*/ 206526 h 4064253"/>
                  <a:gd name="connsiteX60" fmla="*/ 3402631 w 3657668"/>
                  <a:gd name="connsiteY60" fmla="*/ 216699 h 4064253"/>
                  <a:gd name="connsiteX61" fmla="*/ 3450408 w 3657668"/>
                  <a:gd name="connsiteY61" fmla="*/ 278662 h 4064253"/>
                  <a:gd name="connsiteX62" fmla="*/ 3440236 w 3657668"/>
                  <a:gd name="connsiteY62" fmla="*/ 355853 h 4064253"/>
                  <a:gd name="connsiteX63" fmla="*/ 3389436 w 3657668"/>
                  <a:gd name="connsiteY63" fmla="*/ 444258 h 4064253"/>
                  <a:gd name="connsiteX64" fmla="*/ 3212626 w 3657668"/>
                  <a:gd name="connsiteY64" fmla="*/ 342658 h 4064253"/>
                  <a:gd name="connsiteX65" fmla="*/ 1878631 w 3657668"/>
                  <a:gd name="connsiteY65" fmla="*/ 3090963 h 4064253"/>
                  <a:gd name="connsiteX66" fmla="*/ 1827831 w 3657668"/>
                  <a:gd name="connsiteY66" fmla="*/ 3061499 h 4064253"/>
                  <a:gd name="connsiteX67" fmla="*/ 1677463 w 3657668"/>
                  <a:gd name="connsiteY67" fmla="*/ 2974085 h 4064253"/>
                  <a:gd name="connsiteX68" fmla="*/ 1821735 w 3657668"/>
                  <a:gd name="connsiteY68" fmla="*/ 2588030 h 4064253"/>
                  <a:gd name="connsiteX69" fmla="*/ 2141762 w 3657668"/>
                  <a:gd name="connsiteY69" fmla="*/ 2772917 h 4064253"/>
                  <a:gd name="connsiteX70" fmla="*/ 1573831 w 3657668"/>
                  <a:gd name="connsiteY70" fmla="*/ 3384562 h 4064253"/>
                  <a:gd name="connsiteX71" fmla="*/ 1543376 w 3657668"/>
                  <a:gd name="connsiteY71" fmla="*/ 3251453 h 4064253"/>
                  <a:gd name="connsiteX72" fmla="*/ 1594176 w 3657668"/>
                  <a:gd name="connsiteY72" fmla="*/ 3163099 h 4064253"/>
                  <a:gd name="connsiteX73" fmla="*/ 1770935 w 3657668"/>
                  <a:gd name="connsiteY73" fmla="*/ 3264699 h 4064253"/>
                  <a:gd name="connsiteX74" fmla="*/ 1720135 w 3657668"/>
                  <a:gd name="connsiteY74" fmla="*/ 3352062 h 4064253"/>
                  <a:gd name="connsiteX75" fmla="*/ 1654146 w 3657668"/>
                  <a:gd name="connsiteY75" fmla="*/ 3400526 h 4064253"/>
                  <a:gd name="connsiteX76" fmla="*/ 1573831 w 3657668"/>
                  <a:gd name="connsiteY76" fmla="*/ 3384562 h 4064253"/>
                  <a:gd name="connsiteX77" fmla="*/ 2257599 w 3657668"/>
                  <a:gd name="connsiteY77" fmla="*/ 2606331 h 4064253"/>
                  <a:gd name="connsiteX78" fmla="*/ 1906063 w 3657668"/>
                  <a:gd name="connsiteY78" fmla="*/ 2403131 h 4064253"/>
                  <a:gd name="connsiteX79" fmla="*/ 2718863 w 3657668"/>
                  <a:gd name="connsiteY79" fmla="*/ 994917 h 4064253"/>
                  <a:gd name="connsiteX80" fmla="*/ 3070399 w 3657668"/>
                  <a:gd name="connsiteY80" fmla="*/ 1198117 h 4064253"/>
                  <a:gd name="connsiteX81" fmla="*/ 3171999 w 3657668"/>
                  <a:gd name="connsiteY81" fmla="*/ 1022362 h 4064253"/>
                  <a:gd name="connsiteX82" fmla="*/ 2820463 w 3657668"/>
                  <a:gd name="connsiteY82" fmla="*/ 819162 h 4064253"/>
                  <a:gd name="connsiteX83" fmla="*/ 3023663 w 3657668"/>
                  <a:gd name="connsiteY83" fmla="*/ 467626 h 4064253"/>
                  <a:gd name="connsiteX84" fmla="*/ 3375199 w 3657668"/>
                  <a:gd name="connsiteY84" fmla="*/ 670826 h 406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3657668" h="4064253">
                    <a:moveTo>
                      <a:pt x="3646458" y="225830"/>
                    </a:moveTo>
                    <a:cubicBezTo>
                      <a:pt x="3625478" y="147789"/>
                      <a:pt x="3574284" y="81266"/>
                      <a:pt x="3504231" y="40934"/>
                    </a:cubicBezTo>
                    <a:cubicBezTo>
                      <a:pt x="3434127" y="403"/>
                      <a:pt x="3350790" y="-10561"/>
                      <a:pt x="3272608" y="10423"/>
                    </a:cubicBezTo>
                    <a:cubicBezTo>
                      <a:pt x="3194516" y="31458"/>
                      <a:pt x="3127994" y="82600"/>
                      <a:pt x="3087658" y="152653"/>
                    </a:cubicBezTo>
                    <a:lnTo>
                      <a:pt x="3036858" y="241058"/>
                    </a:lnTo>
                    <a:cubicBezTo>
                      <a:pt x="2988586" y="213321"/>
                      <a:pt x="2926927" y="229653"/>
                      <a:pt x="2898695" y="277672"/>
                    </a:cubicBezTo>
                    <a:lnTo>
                      <a:pt x="2640631" y="717562"/>
                    </a:lnTo>
                    <a:lnTo>
                      <a:pt x="2552226" y="666762"/>
                    </a:lnTo>
                    <a:cubicBezTo>
                      <a:pt x="2528808" y="653211"/>
                      <a:pt x="2500931" y="649540"/>
                      <a:pt x="2474833" y="656589"/>
                    </a:cubicBezTo>
                    <a:cubicBezTo>
                      <a:pt x="2448696" y="663675"/>
                      <a:pt x="2426471" y="680846"/>
                      <a:pt x="2413022" y="704354"/>
                    </a:cubicBezTo>
                    <a:cubicBezTo>
                      <a:pt x="2385488" y="752931"/>
                      <a:pt x="2402252" y="814640"/>
                      <a:pt x="2450626" y="842517"/>
                    </a:cubicBezTo>
                    <a:lnTo>
                      <a:pt x="2539031" y="893317"/>
                    </a:lnTo>
                    <a:lnTo>
                      <a:pt x="1675431" y="2389885"/>
                    </a:lnTo>
                    <a:lnTo>
                      <a:pt x="1462058" y="2959899"/>
                    </a:lnTo>
                    <a:lnTo>
                      <a:pt x="1360458" y="3149853"/>
                    </a:lnTo>
                    <a:cubicBezTo>
                      <a:pt x="1300984" y="3253345"/>
                      <a:pt x="1307334" y="3381971"/>
                      <a:pt x="1376727" y="3479062"/>
                    </a:cubicBezTo>
                    <a:lnTo>
                      <a:pt x="1148127" y="3759453"/>
                    </a:lnTo>
                    <a:lnTo>
                      <a:pt x="1084132" y="3598963"/>
                    </a:lnTo>
                    <a:cubicBezTo>
                      <a:pt x="1055265" y="3527437"/>
                      <a:pt x="988437" y="3478415"/>
                      <a:pt x="911590" y="3472420"/>
                    </a:cubicBezTo>
                    <a:cubicBezTo>
                      <a:pt x="834704" y="3466362"/>
                      <a:pt x="761031" y="3504361"/>
                      <a:pt x="721394" y="3570490"/>
                    </a:cubicBezTo>
                    <a:lnTo>
                      <a:pt x="684831" y="3632453"/>
                    </a:lnTo>
                    <a:lnTo>
                      <a:pt x="650300" y="3226053"/>
                    </a:lnTo>
                    <a:cubicBezTo>
                      <a:pt x="642362" y="3129914"/>
                      <a:pt x="567902" y="3052622"/>
                      <a:pt x="472157" y="3041014"/>
                    </a:cubicBezTo>
                    <a:cubicBezTo>
                      <a:pt x="376361" y="3029457"/>
                      <a:pt x="285670" y="3086848"/>
                      <a:pt x="255063" y="3178327"/>
                    </a:cubicBezTo>
                    <a:lnTo>
                      <a:pt x="5127" y="3928122"/>
                    </a:lnTo>
                    <a:cubicBezTo>
                      <a:pt x="-12336" y="3981157"/>
                      <a:pt x="16239" y="4038307"/>
                      <a:pt x="69135" y="4056163"/>
                    </a:cubicBezTo>
                    <a:cubicBezTo>
                      <a:pt x="79054" y="4060786"/>
                      <a:pt x="89722" y="4063555"/>
                      <a:pt x="100631" y="4064253"/>
                    </a:cubicBezTo>
                    <a:cubicBezTo>
                      <a:pt x="144294" y="4064405"/>
                      <a:pt x="183181" y="4036567"/>
                      <a:pt x="197176" y="3995203"/>
                    </a:cubicBezTo>
                    <a:lnTo>
                      <a:pt x="446058" y="3245408"/>
                    </a:lnTo>
                    <a:lnTo>
                      <a:pt x="481631" y="3657853"/>
                    </a:lnTo>
                    <a:cubicBezTo>
                      <a:pt x="488972" y="3745864"/>
                      <a:pt x="552230" y="3819029"/>
                      <a:pt x="638247" y="3838980"/>
                    </a:cubicBezTo>
                    <a:cubicBezTo>
                      <a:pt x="724264" y="3858920"/>
                      <a:pt x="813266" y="3821023"/>
                      <a:pt x="858567" y="3745267"/>
                    </a:cubicBezTo>
                    <a:lnTo>
                      <a:pt x="896172" y="3683253"/>
                    </a:lnTo>
                    <a:lnTo>
                      <a:pt x="959176" y="3842803"/>
                    </a:lnTo>
                    <a:cubicBezTo>
                      <a:pt x="985910" y="3910024"/>
                      <a:pt x="1046387" y="3957992"/>
                      <a:pt x="1117965" y="3968660"/>
                    </a:cubicBezTo>
                    <a:cubicBezTo>
                      <a:pt x="1189554" y="3979328"/>
                      <a:pt x="1261386" y="3951096"/>
                      <a:pt x="1306636" y="3894594"/>
                    </a:cubicBezTo>
                    <a:lnTo>
                      <a:pt x="1543376" y="3594899"/>
                    </a:lnTo>
                    <a:cubicBezTo>
                      <a:pt x="1569564" y="3601745"/>
                      <a:pt x="1596551" y="3605173"/>
                      <a:pt x="1623640" y="3605072"/>
                    </a:cubicBezTo>
                    <a:cubicBezTo>
                      <a:pt x="1732530" y="3605910"/>
                      <a:pt x="1833635" y="3548569"/>
                      <a:pt x="1888804" y="3454653"/>
                    </a:cubicBezTo>
                    <a:lnTo>
                      <a:pt x="1990404" y="3284994"/>
                    </a:lnTo>
                    <a:lnTo>
                      <a:pt x="2377500" y="2814598"/>
                    </a:lnTo>
                    <a:lnTo>
                      <a:pt x="3250231" y="1299717"/>
                    </a:lnTo>
                    <a:lnTo>
                      <a:pt x="3338636" y="1350517"/>
                    </a:lnTo>
                    <a:cubicBezTo>
                      <a:pt x="3362194" y="1364017"/>
                      <a:pt x="3379365" y="1386293"/>
                      <a:pt x="3386362" y="1412531"/>
                    </a:cubicBezTo>
                    <a:cubicBezTo>
                      <a:pt x="3393398" y="1438579"/>
                      <a:pt x="3389728" y="1466354"/>
                      <a:pt x="3376240" y="1489722"/>
                    </a:cubicBezTo>
                    <a:lnTo>
                      <a:pt x="2969840" y="2193835"/>
                    </a:lnTo>
                    <a:cubicBezTo>
                      <a:pt x="2954511" y="2216949"/>
                      <a:pt x="2949304" y="2245321"/>
                      <a:pt x="2955451" y="2272410"/>
                    </a:cubicBezTo>
                    <a:cubicBezTo>
                      <a:pt x="2961598" y="2299448"/>
                      <a:pt x="2978515" y="2322816"/>
                      <a:pt x="3002327" y="2337053"/>
                    </a:cubicBezTo>
                    <a:cubicBezTo>
                      <a:pt x="3025746" y="2350642"/>
                      <a:pt x="3053635" y="2354313"/>
                      <a:pt x="3079721" y="2347276"/>
                    </a:cubicBezTo>
                    <a:cubicBezTo>
                      <a:pt x="3105870" y="2340177"/>
                      <a:pt x="3128095" y="2323019"/>
                      <a:pt x="3141532" y="2299499"/>
                    </a:cubicBezTo>
                    <a:lnTo>
                      <a:pt x="3547932" y="1595398"/>
                    </a:lnTo>
                    <a:cubicBezTo>
                      <a:pt x="3588470" y="1525294"/>
                      <a:pt x="3599430" y="1441957"/>
                      <a:pt x="3578399" y="1363763"/>
                    </a:cubicBezTo>
                    <a:cubicBezTo>
                      <a:pt x="3557368" y="1285683"/>
                      <a:pt x="3506212" y="1219161"/>
                      <a:pt x="3436172" y="1178826"/>
                    </a:cubicBezTo>
                    <a:lnTo>
                      <a:pt x="3347767" y="1128026"/>
                    </a:lnTo>
                    <a:lnTo>
                      <a:pt x="3601767" y="688085"/>
                    </a:lnTo>
                    <a:cubicBezTo>
                      <a:pt x="3629491" y="639812"/>
                      <a:pt x="3613172" y="578205"/>
                      <a:pt x="3565204" y="549922"/>
                    </a:cubicBezTo>
                    <a:lnTo>
                      <a:pt x="3616004" y="461517"/>
                    </a:lnTo>
                    <a:cubicBezTo>
                      <a:pt x="3657622" y="390333"/>
                      <a:pt x="3668633" y="305307"/>
                      <a:pt x="3646458" y="225830"/>
                    </a:cubicBezTo>
                    <a:close/>
                    <a:moveTo>
                      <a:pt x="3263426" y="254253"/>
                    </a:moveTo>
                    <a:cubicBezTo>
                      <a:pt x="3276876" y="230745"/>
                      <a:pt x="3299190" y="213524"/>
                      <a:pt x="3325440" y="206526"/>
                    </a:cubicBezTo>
                    <a:cubicBezTo>
                      <a:pt x="3351539" y="200075"/>
                      <a:pt x="3379111" y="203707"/>
                      <a:pt x="3402631" y="216699"/>
                    </a:cubicBezTo>
                    <a:cubicBezTo>
                      <a:pt x="3426190" y="230148"/>
                      <a:pt x="3443360" y="252462"/>
                      <a:pt x="3450408" y="278662"/>
                    </a:cubicBezTo>
                    <a:cubicBezTo>
                      <a:pt x="3456860" y="304761"/>
                      <a:pt x="3453228" y="332345"/>
                      <a:pt x="3440236" y="355853"/>
                    </a:cubicBezTo>
                    <a:lnTo>
                      <a:pt x="3389436" y="444258"/>
                    </a:lnTo>
                    <a:lnTo>
                      <a:pt x="3212626" y="342658"/>
                    </a:lnTo>
                    <a:close/>
                    <a:moveTo>
                      <a:pt x="1878631" y="3090963"/>
                    </a:moveTo>
                    <a:lnTo>
                      <a:pt x="1827831" y="3061499"/>
                    </a:lnTo>
                    <a:lnTo>
                      <a:pt x="1677463" y="2974085"/>
                    </a:lnTo>
                    <a:lnTo>
                      <a:pt x="1821735" y="2588030"/>
                    </a:lnTo>
                    <a:lnTo>
                      <a:pt x="2141762" y="2772917"/>
                    </a:lnTo>
                    <a:close/>
                    <a:moveTo>
                      <a:pt x="1573831" y="3384562"/>
                    </a:moveTo>
                    <a:cubicBezTo>
                      <a:pt x="1530918" y="3354641"/>
                      <a:pt x="1517722" y="3297097"/>
                      <a:pt x="1543376" y="3251453"/>
                    </a:cubicBezTo>
                    <a:lnTo>
                      <a:pt x="1594176" y="3163099"/>
                    </a:lnTo>
                    <a:lnTo>
                      <a:pt x="1770935" y="3264699"/>
                    </a:lnTo>
                    <a:lnTo>
                      <a:pt x="1720135" y="3352062"/>
                    </a:lnTo>
                    <a:cubicBezTo>
                      <a:pt x="1705886" y="3376764"/>
                      <a:pt x="1681984" y="3394328"/>
                      <a:pt x="1654146" y="3400526"/>
                    </a:cubicBezTo>
                    <a:cubicBezTo>
                      <a:pt x="1626320" y="3406685"/>
                      <a:pt x="1597199" y="3400932"/>
                      <a:pt x="1573831" y="3384562"/>
                    </a:cubicBezTo>
                    <a:close/>
                    <a:moveTo>
                      <a:pt x="2257599" y="2606331"/>
                    </a:moveTo>
                    <a:lnTo>
                      <a:pt x="1906063" y="2403131"/>
                    </a:lnTo>
                    <a:lnTo>
                      <a:pt x="2718863" y="994917"/>
                    </a:lnTo>
                    <a:lnTo>
                      <a:pt x="3070399" y="1198117"/>
                    </a:lnTo>
                    <a:close/>
                    <a:moveTo>
                      <a:pt x="3171999" y="1022362"/>
                    </a:moveTo>
                    <a:lnTo>
                      <a:pt x="2820463" y="819162"/>
                    </a:lnTo>
                    <a:lnTo>
                      <a:pt x="3023663" y="467626"/>
                    </a:lnTo>
                    <a:lnTo>
                      <a:pt x="3375199" y="670826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193904C8-8DE4-4B7E-B093-1698C312E187}"/>
                  </a:ext>
                </a:extLst>
              </p:cNvPr>
              <p:cNvSpPr/>
              <p:nvPr/>
            </p:nvSpPr>
            <p:spPr>
              <a:xfrm>
                <a:off x="2378868" y="4909768"/>
                <a:ext cx="916064" cy="586311"/>
              </a:xfrm>
              <a:custGeom>
                <a:avLst/>
                <a:gdLst>
                  <a:gd name="connsiteX0" fmla="*/ 748354 w 916064"/>
                  <a:gd name="connsiteY0" fmla="*/ 24435 h 586311"/>
                  <a:gd name="connsiteX1" fmla="*/ 388739 w 916064"/>
                  <a:gd name="connsiteY1" fmla="*/ 383108 h 586311"/>
                  <a:gd name="connsiteX2" fmla="*/ 173335 w 916064"/>
                  <a:gd name="connsiteY2" fmla="*/ 167704 h 586311"/>
                  <a:gd name="connsiteX3" fmla="*/ 30063 w 916064"/>
                  <a:gd name="connsiteY3" fmla="*/ 167704 h 586311"/>
                  <a:gd name="connsiteX4" fmla="*/ 0 w 916064"/>
                  <a:gd name="connsiteY4" fmla="*/ 239827 h 586311"/>
                  <a:gd name="connsiteX5" fmla="*/ 30063 w 916064"/>
                  <a:gd name="connsiteY5" fmla="*/ 311963 h 586311"/>
                  <a:gd name="connsiteX6" fmla="*/ 245467 w 916064"/>
                  <a:gd name="connsiteY6" fmla="*/ 527368 h 586311"/>
                  <a:gd name="connsiteX7" fmla="*/ 388739 w 916064"/>
                  <a:gd name="connsiteY7" fmla="*/ 586308 h 586311"/>
                  <a:gd name="connsiteX8" fmla="*/ 533000 w 916064"/>
                  <a:gd name="connsiteY8" fmla="*/ 527368 h 586311"/>
                  <a:gd name="connsiteX9" fmla="*/ 891635 w 916064"/>
                  <a:gd name="connsiteY9" fmla="*/ 167704 h 586311"/>
                  <a:gd name="connsiteX10" fmla="*/ 886327 w 916064"/>
                  <a:gd name="connsiteY10" fmla="*/ 29782 h 586311"/>
                  <a:gd name="connsiteX11" fmla="*/ 748354 w 916064"/>
                  <a:gd name="connsiteY11" fmla="*/ 24435 h 58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6064" h="586311">
                    <a:moveTo>
                      <a:pt x="748354" y="24435"/>
                    </a:moveTo>
                    <a:lnTo>
                      <a:pt x="388739" y="383108"/>
                    </a:lnTo>
                    <a:lnTo>
                      <a:pt x="173335" y="167704"/>
                    </a:lnTo>
                    <a:cubicBezTo>
                      <a:pt x="133697" y="128308"/>
                      <a:pt x="69701" y="128308"/>
                      <a:pt x="30063" y="167704"/>
                    </a:cubicBezTo>
                    <a:cubicBezTo>
                      <a:pt x="10815" y="186805"/>
                      <a:pt x="0" y="212751"/>
                      <a:pt x="0" y="239827"/>
                    </a:cubicBezTo>
                    <a:cubicBezTo>
                      <a:pt x="0" y="266916"/>
                      <a:pt x="10815" y="292913"/>
                      <a:pt x="30063" y="311963"/>
                    </a:cubicBezTo>
                    <a:lnTo>
                      <a:pt x="245467" y="527368"/>
                    </a:lnTo>
                    <a:cubicBezTo>
                      <a:pt x="283567" y="565176"/>
                      <a:pt x="335062" y="586359"/>
                      <a:pt x="388739" y="586308"/>
                    </a:cubicBezTo>
                    <a:cubicBezTo>
                      <a:pt x="442716" y="586601"/>
                      <a:pt x="494659" y="565417"/>
                      <a:pt x="533000" y="527368"/>
                    </a:cubicBezTo>
                    <a:lnTo>
                      <a:pt x="891635" y="167704"/>
                    </a:lnTo>
                    <a:cubicBezTo>
                      <a:pt x="926154" y="127369"/>
                      <a:pt x="923830" y="67297"/>
                      <a:pt x="886327" y="29782"/>
                    </a:cubicBezTo>
                    <a:cubicBezTo>
                      <a:pt x="848773" y="-7772"/>
                      <a:pt x="788689" y="-10096"/>
                      <a:pt x="748354" y="24435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C83D2B03-C349-497B-9B4F-8EA92AAEAB86}"/>
                  </a:ext>
                </a:extLst>
              </p:cNvPr>
              <p:cNvSpPr/>
              <p:nvPr/>
            </p:nvSpPr>
            <p:spPr>
              <a:xfrm>
                <a:off x="1930400" y="4343925"/>
                <a:ext cx="1727200" cy="1727169"/>
              </a:xfrm>
              <a:custGeom>
                <a:avLst/>
                <a:gdLst>
                  <a:gd name="connsiteX0" fmla="*/ 0 w 1727200"/>
                  <a:gd name="connsiteY0" fmla="*/ 863569 h 1727169"/>
                  <a:gd name="connsiteX1" fmla="*/ 863600 w 1727200"/>
                  <a:gd name="connsiteY1" fmla="*/ 1727169 h 1727169"/>
                  <a:gd name="connsiteX2" fmla="*/ 1727200 w 1727200"/>
                  <a:gd name="connsiteY2" fmla="*/ 863569 h 1727169"/>
                  <a:gd name="connsiteX3" fmla="*/ 1625600 w 1727200"/>
                  <a:gd name="connsiteY3" fmla="*/ 761969 h 1727169"/>
                  <a:gd name="connsiteX4" fmla="*/ 1524000 w 1727200"/>
                  <a:gd name="connsiteY4" fmla="*/ 863569 h 1727169"/>
                  <a:gd name="connsiteX5" fmla="*/ 863600 w 1727200"/>
                  <a:gd name="connsiteY5" fmla="*/ 1523969 h 1727169"/>
                  <a:gd name="connsiteX6" fmla="*/ 203200 w 1727200"/>
                  <a:gd name="connsiteY6" fmla="*/ 863569 h 1727169"/>
                  <a:gd name="connsiteX7" fmla="*/ 863600 w 1727200"/>
                  <a:gd name="connsiteY7" fmla="*/ 203169 h 1727169"/>
                  <a:gd name="connsiteX8" fmla="*/ 1259827 w 1727200"/>
                  <a:gd name="connsiteY8" fmla="*/ 335275 h 1727169"/>
                  <a:gd name="connsiteX9" fmla="*/ 1402055 w 1727200"/>
                  <a:gd name="connsiteY9" fmla="*/ 314942 h 1727169"/>
                  <a:gd name="connsiteX10" fmla="*/ 1381773 w 1727200"/>
                  <a:gd name="connsiteY10" fmla="*/ 172715 h 1727169"/>
                  <a:gd name="connsiteX11" fmla="*/ 477390 w 1727200"/>
                  <a:gd name="connsiteY11" fmla="*/ 91155 h 1727169"/>
                  <a:gd name="connsiteX12" fmla="*/ 0 w 1727200"/>
                  <a:gd name="connsiteY12" fmla="*/ 863569 h 1727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27200" h="1727169">
                    <a:moveTo>
                      <a:pt x="0" y="863569"/>
                    </a:moveTo>
                    <a:cubicBezTo>
                      <a:pt x="0" y="1340569"/>
                      <a:pt x="386655" y="1727169"/>
                      <a:pt x="863600" y="1727169"/>
                    </a:cubicBezTo>
                    <a:cubicBezTo>
                      <a:pt x="1340548" y="1727169"/>
                      <a:pt x="1727200" y="1340569"/>
                      <a:pt x="1727200" y="863569"/>
                    </a:cubicBezTo>
                    <a:cubicBezTo>
                      <a:pt x="1727200" y="807461"/>
                      <a:pt x="1681709" y="761969"/>
                      <a:pt x="1625600" y="761969"/>
                    </a:cubicBezTo>
                    <a:cubicBezTo>
                      <a:pt x="1569491" y="761969"/>
                      <a:pt x="1524000" y="807461"/>
                      <a:pt x="1524000" y="863569"/>
                    </a:cubicBezTo>
                    <a:cubicBezTo>
                      <a:pt x="1524000" y="1228301"/>
                      <a:pt x="1228331" y="1523969"/>
                      <a:pt x="863600" y="1523969"/>
                    </a:cubicBezTo>
                    <a:cubicBezTo>
                      <a:pt x="498873" y="1523969"/>
                      <a:pt x="203200" y="1228301"/>
                      <a:pt x="203200" y="863569"/>
                    </a:cubicBezTo>
                    <a:cubicBezTo>
                      <a:pt x="203200" y="498838"/>
                      <a:pt x="498873" y="203169"/>
                      <a:pt x="863600" y="203169"/>
                    </a:cubicBezTo>
                    <a:cubicBezTo>
                      <a:pt x="1006577" y="202776"/>
                      <a:pt x="1145731" y="249156"/>
                      <a:pt x="1259827" y="335275"/>
                    </a:cubicBezTo>
                    <a:cubicBezTo>
                      <a:pt x="1304722" y="368968"/>
                      <a:pt x="1368425" y="359837"/>
                      <a:pt x="1402055" y="314942"/>
                    </a:cubicBezTo>
                    <a:cubicBezTo>
                      <a:pt x="1435748" y="270047"/>
                      <a:pt x="1426667" y="206395"/>
                      <a:pt x="1381773" y="172715"/>
                    </a:cubicBezTo>
                    <a:cubicBezTo>
                      <a:pt x="1120077" y="-23539"/>
                      <a:pt x="769938" y="-55098"/>
                      <a:pt x="477390" y="91155"/>
                    </a:cubicBezTo>
                    <a:cubicBezTo>
                      <a:pt x="184795" y="237447"/>
                      <a:pt x="0" y="536494"/>
                      <a:pt x="0" y="863569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030E8E78-E233-40AF-8FDC-3F766EB0E578}"/>
                  </a:ext>
                </a:extLst>
              </p:cNvPr>
              <p:cNvSpPr/>
              <p:nvPr/>
            </p:nvSpPr>
            <p:spPr>
              <a:xfrm>
                <a:off x="2438400" y="991096"/>
                <a:ext cx="2844800" cy="609600"/>
              </a:xfrm>
              <a:custGeom>
                <a:avLst/>
                <a:gdLst>
                  <a:gd name="connsiteX0" fmla="*/ 2743200 w 2844800"/>
                  <a:gd name="connsiteY0" fmla="*/ 203200 h 609600"/>
                  <a:gd name="connsiteX1" fmla="*/ 2844800 w 2844800"/>
                  <a:gd name="connsiteY1" fmla="*/ 101600 h 609600"/>
                  <a:gd name="connsiteX2" fmla="*/ 2743200 w 2844800"/>
                  <a:gd name="connsiteY2" fmla="*/ 0 h 609600"/>
                  <a:gd name="connsiteX3" fmla="*/ 101600 w 2844800"/>
                  <a:gd name="connsiteY3" fmla="*/ 0 h 609600"/>
                  <a:gd name="connsiteX4" fmla="*/ 0 w 2844800"/>
                  <a:gd name="connsiteY4" fmla="*/ 101600 h 609600"/>
                  <a:gd name="connsiteX5" fmla="*/ 0 w 2844800"/>
                  <a:gd name="connsiteY5" fmla="*/ 508000 h 609600"/>
                  <a:gd name="connsiteX6" fmla="*/ 101600 w 2844800"/>
                  <a:gd name="connsiteY6" fmla="*/ 609600 h 609600"/>
                  <a:gd name="connsiteX7" fmla="*/ 2743200 w 2844800"/>
                  <a:gd name="connsiteY7" fmla="*/ 609600 h 609600"/>
                  <a:gd name="connsiteX8" fmla="*/ 2844800 w 2844800"/>
                  <a:gd name="connsiteY8" fmla="*/ 508000 h 609600"/>
                  <a:gd name="connsiteX9" fmla="*/ 2743200 w 2844800"/>
                  <a:gd name="connsiteY9" fmla="*/ 406400 h 609600"/>
                  <a:gd name="connsiteX10" fmla="*/ 203200 w 2844800"/>
                  <a:gd name="connsiteY10" fmla="*/ 406400 h 609600"/>
                  <a:gd name="connsiteX11" fmla="*/ 203200 w 2844800"/>
                  <a:gd name="connsiteY11" fmla="*/ 203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44800" h="609600">
                    <a:moveTo>
                      <a:pt x="2743200" y="203200"/>
                    </a:moveTo>
                    <a:cubicBezTo>
                      <a:pt x="2799309" y="203200"/>
                      <a:pt x="2844800" y="157757"/>
                      <a:pt x="2844800" y="101600"/>
                    </a:cubicBezTo>
                    <a:cubicBezTo>
                      <a:pt x="2844800" y="45491"/>
                      <a:pt x="2799309" y="0"/>
                      <a:pt x="27432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lnTo>
                      <a:pt x="0" y="508000"/>
                    </a:lnTo>
                    <a:cubicBezTo>
                      <a:pt x="0" y="564157"/>
                      <a:pt x="45491" y="609600"/>
                      <a:pt x="101600" y="609600"/>
                    </a:cubicBezTo>
                    <a:lnTo>
                      <a:pt x="2743200" y="609600"/>
                    </a:lnTo>
                    <a:cubicBezTo>
                      <a:pt x="2799309" y="609600"/>
                      <a:pt x="2844800" y="564157"/>
                      <a:pt x="2844800" y="508000"/>
                    </a:cubicBezTo>
                    <a:cubicBezTo>
                      <a:pt x="2844800" y="451891"/>
                      <a:pt x="2799309" y="406400"/>
                      <a:pt x="2743200" y="406400"/>
                    </a:cubicBezTo>
                    <a:lnTo>
                      <a:pt x="203200" y="406400"/>
                    </a:lnTo>
                    <a:lnTo>
                      <a:pt x="20320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5F8F5F5A-B785-4728-AFF4-9E316D78E5F5}"/>
                  </a:ext>
                </a:extLst>
              </p:cNvPr>
              <p:cNvSpPr/>
              <p:nvPr/>
            </p:nvSpPr>
            <p:spPr>
              <a:xfrm>
                <a:off x="2743200" y="1803895"/>
                <a:ext cx="2235200" cy="203200"/>
              </a:xfrm>
              <a:custGeom>
                <a:avLst/>
                <a:gdLst>
                  <a:gd name="connsiteX0" fmla="*/ 101600 w 2235200"/>
                  <a:gd name="connsiteY0" fmla="*/ 0 h 203200"/>
                  <a:gd name="connsiteX1" fmla="*/ 0 w 2235200"/>
                  <a:gd name="connsiteY1" fmla="*/ 101600 h 203200"/>
                  <a:gd name="connsiteX2" fmla="*/ 101600 w 2235200"/>
                  <a:gd name="connsiteY2" fmla="*/ 203200 h 203200"/>
                  <a:gd name="connsiteX3" fmla="*/ 2133600 w 2235200"/>
                  <a:gd name="connsiteY3" fmla="*/ 203200 h 203200"/>
                  <a:gd name="connsiteX4" fmla="*/ 2235200 w 2235200"/>
                  <a:gd name="connsiteY4" fmla="*/ 101600 h 203200"/>
                  <a:gd name="connsiteX5" fmla="*/ 2133600 w 2235200"/>
                  <a:gd name="connsiteY5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35200" h="203200">
                    <a:moveTo>
                      <a:pt x="101600" y="0"/>
                    </a:move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lnTo>
                      <a:pt x="2133600" y="203200"/>
                    </a:lnTo>
                    <a:cubicBezTo>
                      <a:pt x="2189709" y="203200"/>
                      <a:pt x="2235200" y="157759"/>
                      <a:pt x="2235200" y="101600"/>
                    </a:cubicBezTo>
                    <a:cubicBezTo>
                      <a:pt x="2235200" y="45491"/>
                      <a:pt x="2189709" y="0"/>
                      <a:pt x="21336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C65B2707-1D90-40F9-81DD-48F393A9E5C2}"/>
                  </a:ext>
                </a:extLst>
              </p:cNvPr>
              <p:cNvSpPr/>
              <p:nvPr/>
            </p:nvSpPr>
            <p:spPr>
              <a:xfrm>
                <a:off x="3149600" y="2515095"/>
                <a:ext cx="2438400" cy="203200"/>
              </a:xfrm>
              <a:custGeom>
                <a:avLst/>
                <a:gdLst>
                  <a:gd name="connsiteX0" fmla="*/ 2336800 w 2438400"/>
                  <a:gd name="connsiteY0" fmla="*/ 0 h 203200"/>
                  <a:gd name="connsiteX1" fmla="*/ 101600 w 2438400"/>
                  <a:gd name="connsiteY1" fmla="*/ 0 h 203200"/>
                  <a:gd name="connsiteX2" fmla="*/ 0 w 2438400"/>
                  <a:gd name="connsiteY2" fmla="*/ 101600 h 203200"/>
                  <a:gd name="connsiteX3" fmla="*/ 101600 w 2438400"/>
                  <a:gd name="connsiteY3" fmla="*/ 203200 h 203200"/>
                  <a:gd name="connsiteX4" fmla="*/ 2336800 w 2438400"/>
                  <a:gd name="connsiteY4" fmla="*/ 203200 h 203200"/>
                  <a:gd name="connsiteX5" fmla="*/ 2438400 w 2438400"/>
                  <a:gd name="connsiteY5" fmla="*/ 101600 h 203200"/>
                  <a:gd name="connsiteX6" fmla="*/ 2336800 w 2438400"/>
                  <a:gd name="connsiteY6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8400" h="203200">
                    <a:moveTo>
                      <a:pt x="2336800" y="0"/>
                    </a:move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lnTo>
                      <a:pt x="2336800" y="203200"/>
                    </a:lnTo>
                    <a:cubicBezTo>
                      <a:pt x="2392909" y="203200"/>
                      <a:pt x="2438400" y="157759"/>
                      <a:pt x="2438400" y="101600"/>
                    </a:cubicBezTo>
                    <a:cubicBezTo>
                      <a:pt x="2438400" y="45491"/>
                      <a:pt x="2392909" y="0"/>
                      <a:pt x="2336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A80AD305-5FB5-4751-9548-678FDFF5D207}"/>
                  </a:ext>
                </a:extLst>
              </p:cNvPr>
              <p:cNvSpPr/>
              <p:nvPr/>
            </p:nvSpPr>
            <p:spPr>
              <a:xfrm>
                <a:off x="2235200" y="3124695"/>
                <a:ext cx="2235200" cy="203200"/>
              </a:xfrm>
              <a:custGeom>
                <a:avLst/>
                <a:gdLst>
                  <a:gd name="connsiteX0" fmla="*/ 2235200 w 2235200"/>
                  <a:gd name="connsiteY0" fmla="*/ 101600 h 203200"/>
                  <a:gd name="connsiteX1" fmla="*/ 2133600 w 2235200"/>
                  <a:gd name="connsiteY1" fmla="*/ 0 h 203200"/>
                  <a:gd name="connsiteX2" fmla="*/ 101600 w 2235200"/>
                  <a:gd name="connsiteY2" fmla="*/ 0 h 203200"/>
                  <a:gd name="connsiteX3" fmla="*/ 0 w 2235200"/>
                  <a:gd name="connsiteY3" fmla="*/ 101600 h 203200"/>
                  <a:gd name="connsiteX4" fmla="*/ 101600 w 2235200"/>
                  <a:gd name="connsiteY4" fmla="*/ 203200 h 203200"/>
                  <a:gd name="connsiteX5" fmla="*/ 2133600 w 2235200"/>
                  <a:gd name="connsiteY5" fmla="*/ 203200 h 203200"/>
                  <a:gd name="connsiteX6" fmla="*/ 2235200 w 2235200"/>
                  <a:gd name="connsiteY6" fmla="*/ 1016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35200" h="203200">
                    <a:moveTo>
                      <a:pt x="2235200" y="101600"/>
                    </a:moveTo>
                    <a:cubicBezTo>
                      <a:pt x="2235200" y="45491"/>
                      <a:pt x="2189709" y="0"/>
                      <a:pt x="21336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lnTo>
                      <a:pt x="2133600" y="203200"/>
                    </a:lnTo>
                    <a:cubicBezTo>
                      <a:pt x="2189709" y="203200"/>
                      <a:pt x="2235200" y="157759"/>
                      <a:pt x="2235200" y="101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6F123C37-0293-4888-8179-A45222201079}"/>
                  </a:ext>
                </a:extLst>
              </p:cNvPr>
              <p:cNvSpPr/>
              <p:nvPr/>
            </p:nvSpPr>
            <p:spPr>
              <a:xfrm>
                <a:off x="4673600" y="3124695"/>
                <a:ext cx="914400" cy="203200"/>
              </a:xfrm>
              <a:custGeom>
                <a:avLst/>
                <a:gdLst>
                  <a:gd name="connsiteX0" fmla="*/ 812800 w 914400"/>
                  <a:gd name="connsiteY0" fmla="*/ 0 h 203200"/>
                  <a:gd name="connsiteX1" fmla="*/ 101600 w 914400"/>
                  <a:gd name="connsiteY1" fmla="*/ 0 h 203200"/>
                  <a:gd name="connsiteX2" fmla="*/ 0 w 914400"/>
                  <a:gd name="connsiteY2" fmla="*/ 101600 h 203200"/>
                  <a:gd name="connsiteX3" fmla="*/ 101600 w 914400"/>
                  <a:gd name="connsiteY3" fmla="*/ 203200 h 203200"/>
                  <a:gd name="connsiteX4" fmla="*/ 812800 w 914400"/>
                  <a:gd name="connsiteY4" fmla="*/ 203200 h 203200"/>
                  <a:gd name="connsiteX5" fmla="*/ 914400 w 914400"/>
                  <a:gd name="connsiteY5" fmla="*/ 101600 h 203200"/>
                  <a:gd name="connsiteX6" fmla="*/ 812800 w 914400"/>
                  <a:gd name="connsiteY6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" h="203200">
                    <a:moveTo>
                      <a:pt x="812800" y="0"/>
                    </a:move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lnTo>
                      <a:pt x="812800" y="203200"/>
                    </a:lnTo>
                    <a:cubicBezTo>
                      <a:pt x="868909" y="203200"/>
                      <a:pt x="914400" y="157759"/>
                      <a:pt x="914400" y="101600"/>
                    </a:cubicBezTo>
                    <a:cubicBezTo>
                      <a:pt x="914400" y="45491"/>
                      <a:pt x="868909" y="0"/>
                      <a:pt x="8128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DE0E7A69-A828-4EC5-96BB-CCA70CA7D63F}"/>
                  </a:ext>
                </a:extLst>
              </p:cNvPr>
              <p:cNvSpPr/>
              <p:nvPr/>
            </p:nvSpPr>
            <p:spPr>
              <a:xfrm>
                <a:off x="2235200" y="3632695"/>
                <a:ext cx="1219200" cy="203200"/>
              </a:xfrm>
              <a:custGeom>
                <a:avLst/>
                <a:gdLst>
                  <a:gd name="connsiteX0" fmla="*/ 1117600 w 1219200"/>
                  <a:gd name="connsiteY0" fmla="*/ 203200 h 203200"/>
                  <a:gd name="connsiteX1" fmla="*/ 1219200 w 1219200"/>
                  <a:gd name="connsiteY1" fmla="*/ 101600 h 203200"/>
                  <a:gd name="connsiteX2" fmla="*/ 1117600 w 1219200"/>
                  <a:gd name="connsiteY2" fmla="*/ 0 h 203200"/>
                  <a:gd name="connsiteX3" fmla="*/ 101600 w 1219200"/>
                  <a:gd name="connsiteY3" fmla="*/ 0 h 203200"/>
                  <a:gd name="connsiteX4" fmla="*/ 0 w 1219200"/>
                  <a:gd name="connsiteY4" fmla="*/ 101600 h 203200"/>
                  <a:gd name="connsiteX5" fmla="*/ 101600 w 1219200"/>
                  <a:gd name="connsiteY5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9200" h="203200">
                    <a:moveTo>
                      <a:pt x="1117600" y="203200"/>
                    </a:moveTo>
                    <a:cubicBezTo>
                      <a:pt x="1173709" y="203200"/>
                      <a:pt x="1219200" y="157759"/>
                      <a:pt x="1219200" y="101600"/>
                    </a:cubicBezTo>
                    <a:cubicBezTo>
                      <a:pt x="1219200" y="45491"/>
                      <a:pt x="1173709" y="0"/>
                      <a:pt x="11176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4CB6593-2E91-4803-8641-94F6D3E57572}"/>
                  </a:ext>
                </a:extLst>
              </p:cNvPr>
              <p:cNvSpPr/>
              <p:nvPr/>
            </p:nvSpPr>
            <p:spPr>
              <a:xfrm>
                <a:off x="3657600" y="3632695"/>
                <a:ext cx="914400" cy="203200"/>
              </a:xfrm>
              <a:custGeom>
                <a:avLst/>
                <a:gdLst>
                  <a:gd name="connsiteX0" fmla="*/ 101600 w 914400"/>
                  <a:gd name="connsiteY0" fmla="*/ 203200 h 203200"/>
                  <a:gd name="connsiteX1" fmla="*/ 812800 w 914400"/>
                  <a:gd name="connsiteY1" fmla="*/ 203200 h 203200"/>
                  <a:gd name="connsiteX2" fmla="*/ 914400 w 914400"/>
                  <a:gd name="connsiteY2" fmla="*/ 101600 h 203200"/>
                  <a:gd name="connsiteX3" fmla="*/ 812800 w 914400"/>
                  <a:gd name="connsiteY3" fmla="*/ 0 h 203200"/>
                  <a:gd name="connsiteX4" fmla="*/ 101600 w 914400"/>
                  <a:gd name="connsiteY4" fmla="*/ 0 h 203200"/>
                  <a:gd name="connsiteX5" fmla="*/ 0 w 914400"/>
                  <a:gd name="connsiteY5" fmla="*/ 101600 h 203200"/>
                  <a:gd name="connsiteX6" fmla="*/ 101600 w 914400"/>
                  <a:gd name="connsiteY6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" h="203200">
                    <a:moveTo>
                      <a:pt x="101600" y="203200"/>
                    </a:moveTo>
                    <a:lnTo>
                      <a:pt x="812800" y="203200"/>
                    </a:lnTo>
                    <a:cubicBezTo>
                      <a:pt x="868909" y="203200"/>
                      <a:pt x="914400" y="157759"/>
                      <a:pt x="914400" y="101600"/>
                    </a:cubicBezTo>
                    <a:cubicBezTo>
                      <a:pt x="914400" y="45491"/>
                      <a:pt x="868909" y="0"/>
                      <a:pt x="8128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5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F5ECF4FC-4F98-4036-8679-C89D2F986AB3}"/>
                  </a:ext>
                </a:extLst>
              </p:cNvPr>
              <p:cNvSpPr/>
              <p:nvPr/>
            </p:nvSpPr>
            <p:spPr>
              <a:xfrm>
                <a:off x="1524000" y="381496"/>
                <a:ext cx="4673600" cy="6095999"/>
              </a:xfrm>
              <a:custGeom>
                <a:avLst/>
                <a:gdLst>
                  <a:gd name="connsiteX0" fmla="*/ 4572000 w 4673600"/>
                  <a:gd name="connsiteY0" fmla="*/ 4673599 h 6095999"/>
                  <a:gd name="connsiteX1" fmla="*/ 4470400 w 4673600"/>
                  <a:gd name="connsiteY1" fmla="*/ 4775199 h 6095999"/>
                  <a:gd name="connsiteX2" fmla="*/ 4470400 w 4673600"/>
                  <a:gd name="connsiteY2" fmla="*/ 5791199 h 6095999"/>
                  <a:gd name="connsiteX3" fmla="*/ 4368800 w 4673600"/>
                  <a:gd name="connsiteY3" fmla="*/ 5892799 h 6095999"/>
                  <a:gd name="connsiteX4" fmla="*/ 304800 w 4673600"/>
                  <a:gd name="connsiteY4" fmla="*/ 5892799 h 6095999"/>
                  <a:gd name="connsiteX5" fmla="*/ 203200 w 4673600"/>
                  <a:gd name="connsiteY5" fmla="*/ 5791199 h 6095999"/>
                  <a:gd name="connsiteX6" fmla="*/ 203200 w 4673600"/>
                  <a:gd name="connsiteY6" fmla="*/ 304801 h 6095999"/>
                  <a:gd name="connsiteX7" fmla="*/ 304800 w 4673600"/>
                  <a:gd name="connsiteY7" fmla="*/ 203200 h 6095999"/>
                  <a:gd name="connsiteX8" fmla="*/ 4368800 w 4673600"/>
                  <a:gd name="connsiteY8" fmla="*/ 203200 h 6095999"/>
                  <a:gd name="connsiteX9" fmla="*/ 4470400 w 4673600"/>
                  <a:gd name="connsiteY9" fmla="*/ 304801 h 6095999"/>
                  <a:gd name="connsiteX10" fmla="*/ 4470400 w 4673600"/>
                  <a:gd name="connsiteY10" fmla="*/ 2212873 h 6095999"/>
                  <a:gd name="connsiteX11" fmla="*/ 4572000 w 4673600"/>
                  <a:gd name="connsiteY11" fmla="*/ 2314473 h 6095999"/>
                  <a:gd name="connsiteX12" fmla="*/ 4673600 w 4673600"/>
                  <a:gd name="connsiteY12" fmla="*/ 2212873 h 6095999"/>
                  <a:gd name="connsiteX13" fmla="*/ 4673600 w 4673600"/>
                  <a:gd name="connsiteY13" fmla="*/ 304801 h 6095999"/>
                  <a:gd name="connsiteX14" fmla="*/ 4368800 w 4673600"/>
                  <a:gd name="connsiteY14" fmla="*/ 0 h 6095999"/>
                  <a:gd name="connsiteX15" fmla="*/ 304800 w 4673600"/>
                  <a:gd name="connsiteY15" fmla="*/ 0 h 6095999"/>
                  <a:gd name="connsiteX16" fmla="*/ 0 w 4673600"/>
                  <a:gd name="connsiteY16" fmla="*/ 304801 h 6095999"/>
                  <a:gd name="connsiteX17" fmla="*/ 0 w 4673600"/>
                  <a:gd name="connsiteY17" fmla="*/ 5791199 h 6095999"/>
                  <a:gd name="connsiteX18" fmla="*/ 304800 w 4673600"/>
                  <a:gd name="connsiteY18" fmla="*/ 6095999 h 6095999"/>
                  <a:gd name="connsiteX19" fmla="*/ 4368800 w 4673600"/>
                  <a:gd name="connsiteY19" fmla="*/ 6095999 h 6095999"/>
                  <a:gd name="connsiteX20" fmla="*/ 4673600 w 4673600"/>
                  <a:gd name="connsiteY20" fmla="*/ 5791199 h 6095999"/>
                  <a:gd name="connsiteX21" fmla="*/ 4673600 w 4673600"/>
                  <a:gd name="connsiteY21" fmla="*/ 4775199 h 6095999"/>
                  <a:gd name="connsiteX22" fmla="*/ 4572000 w 4673600"/>
                  <a:gd name="connsiteY22" fmla="*/ 4673599 h 6095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73600" h="6095999">
                    <a:moveTo>
                      <a:pt x="4572000" y="4673599"/>
                    </a:moveTo>
                    <a:cubicBezTo>
                      <a:pt x="4515892" y="4673599"/>
                      <a:pt x="4470400" y="4719091"/>
                      <a:pt x="4470400" y="4775199"/>
                    </a:cubicBezTo>
                    <a:lnTo>
                      <a:pt x="4470400" y="5791199"/>
                    </a:lnTo>
                    <a:cubicBezTo>
                      <a:pt x="4470400" y="5847359"/>
                      <a:pt x="4424909" y="5892799"/>
                      <a:pt x="4368800" y="5892799"/>
                    </a:cubicBezTo>
                    <a:lnTo>
                      <a:pt x="304800" y="5892799"/>
                    </a:lnTo>
                    <a:cubicBezTo>
                      <a:pt x="248691" y="5892799"/>
                      <a:pt x="203200" y="5847359"/>
                      <a:pt x="203200" y="5791199"/>
                    </a:cubicBezTo>
                    <a:lnTo>
                      <a:pt x="203200" y="304801"/>
                    </a:lnTo>
                    <a:cubicBezTo>
                      <a:pt x="203200" y="248692"/>
                      <a:pt x="248691" y="203200"/>
                      <a:pt x="304800" y="203200"/>
                    </a:cubicBezTo>
                    <a:lnTo>
                      <a:pt x="4368800" y="203200"/>
                    </a:lnTo>
                    <a:cubicBezTo>
                      <a:pt x="4424909" y="203200"/>
                      <a:pt x="4470400" y="248692"/>
                      <a:pt x="4470400" y="304801"/>
                    </a:cubicBezTo>
                    <a:lnTo>
                      <a:pt x="4470400" y="2212873"/>
                    </a:lnTo>
                    <a:cubicBezTo>
                      <a:pt x="4470400" y="2268981"/>
                      <a:pt x="4515892" y="2314473"/>
                      <a:pt x="4572000" y="2314473"/>
                    </a:cubicBezTo>
                    <a:cubicBezTo>
                      <a:pt x="4628109" y="2314473"/>
                      <a:pt x="4673600" y="2268981"/>
                      <a:pt x="4673600" y="2212873"/>
                    </a:cubicBezTo>
                    <a:lnTo>
                      <a:pt x="4673600" y="304801"/>
                    </a:lnTo>
                    <a:cubicBezTo>
                      <a:pt x="4673600" y="136476"/>
                      <a:pt x="4537126" y="0"/>
                      <a:pt x="4368800" y="0"/>
                    </a:cubicBezTo>
                    <a:lnTo>
                      <a:pt x="304800" y="0"/>
                    </a:lnTo>
                    <a:cubicBezTo>
                      <a:pt x="136475" y="0"/>
                      <a:pt x="0" y="136476"/>
                      <a:pt x="0" y="304801"/>
                    </a:cubicBezTo>
                    <a:lnTo>
                      <a:pt x="0" y="5791199"/>
                    </a:lnTo>
                    <a:cubicBezTo>
                      <a:pt x="0" y="5959576"/>
                      <a:pt x="136475" y="6095999"/>
                      <a:pt x="304800" y="6095999"/>
                    </a:cubicBezTo>
                    <a:lnTo>
                      <a:pt x="4368800" y="6095999"/>
                    </a:lnTo>
                    <a:cubicBezTo>
                      <a:pt x="4537126" y="6095999"/>
                      <a:pt x="4673600" y="5959576"/>
                      <a:pt x="4673600" y="5791199"/>
                    </a:cubicBezTo>
                    <a:lnTo>
                      <a:pt x="4673600" y="4775199"/>
                    </a:lnTo>
                    <a:cubicBezTo>
                      <a:pt x="4673600" y="4719091"/>
                      <a:pt x="4628109" y="4673599"/>
                      <a:pt x="4572000" y="4673599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5905706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67AC65B4-1F0F-462C-AB34-D48383316915}" vid="{82E39C28-C98E-470C-9726-9847762EC81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8</TotalTime>
  <Words>104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multicolor theme</vt:lpstr>
      <vt:lpstr>CONFLICT RESOLUTION</vt:lpstr>
      <vt:lpstr>CONFLICT RESOLUTION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349</cp:revision>
  <dcterms:created xsi:type="dcterms:W3CDTF">2019-09-11T11:03:23Z</dcterms:created>
  <dcterms:modified xsi:type="dcterms:W3CDTF">2020-11-23T12:31:57Z</dcterms:modified>
</cp:coreProperties>
</file>