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3"/>
  </p:notesMasterIdLst>
  <p:handoutMasterIdLst>
    <p:handoutMasterId r:id="rId4"/>
  </p:handoutMasterIdLst>
  <p:sldIdLst>
    <p:sldId id="357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0" autoAdjust="0"/>
    <p:restoredTop sz="99858" autoAdjust="0"/>
  </p:normalViewPr>
  <p:slideViewPr>
    <p:cSldViewPr snapToGrid="0" snapToObjects="1">
      <p:cViewPr varScale="1">
        <p:scale>
          <a:sx n="86" d="100"/>
          <a:sy n="86" d="100"/>
        </p:scale>
        <p:origin x="725" y="5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39942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434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954475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3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16000" y="1162095"/>
            <a:ext cx="4147102" cy="2016615"/>
            <a:chOff x="76087" y="1204704"/>
            <a:chExt cx="2843243" cy="1382586"/>
          </a:xfrm>
        </p:grpSpPr>
        <p:grpSp>
          <p:nvGrpSpPr>
            <p:cNvPr id="3" name="Group 2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7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AA72D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170A2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AA72D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01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0384" y="1619823"/>
              <a:ext cx="950018" cy="176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b="1" dirty="0">
                  <a:solidFill>
                    <a:prstClr val="white"/>
                  </a:solidFill>
                  <a:cs typeface="Calibri" pitchFamily="34" charset="0"/>
                </a:rPr>
                <a:t>SAMPLE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This is a sample </a:t>
              </a:r>
              <a:r>
                <a:rPr lang="en-IN" sz="1000" dirty="0">
                  <a:solidFill>
                    <a:prstClr val="white"/>
                  </a:solidFill>
                  <a:cs typeface="Calibri" pitchFamily="34" charset="0"/>
                </a:rPr>
                <a:t>text</a:t>
              </a:r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 that you can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416000" y="3679290"/>
            <a:ext cx="4147102" cy="2016615"/>
            <a:chOff x="76087" y="1204704"/>
            <a:chExt cx="2843243" cy="1382586"/>
          </a:xfrm>
        </p:grpSpPr>
        <p:grpSp>
          <p:nvGrpSpPr>
            <p:cNvPr id="14" name="Group 13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18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6A68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>
                  <a:ea typeface="Verdana" pitchFamily="34" charset="0"/>
                  <a:cs typeface="Verdana" pitchFamily="34" charset="0"/>
                </a:rPr>
                <a:t>02</a:t>
              </a:r>
              <a:endParaRPr lang="en-US" sz="3200" b="1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b="1" dirty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1000" b="1" dirty="0">
                  <a:solidFill>
                    <a:prstClr val="white"/>
                  </a:solidFill>
                  <a:cs typeface="Calibri" pitchFamily="34" charset="0"/>
                </a:rPr>
                <a:t>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84299" y="1762462"/>
              <a:ext cx="1095287" cy="28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</a:t>
              </a:r>
              <a:endParaRPr lang="en-US" sz="10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628898" y="1162095"/>
            <a:ext cx="4147102" cy="2016615"/>
            <a:chOff x="76087" y="1204704"/>
            <a:chExt cx="2843243" cy="1382586"/>
          </a:xfrm>
        </p:grpSpPr>
        <p:grpSp>
          <p:nvGrpSpPr>
            <p:cNvPr id="25" name="Group 24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29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03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b="1" dirty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1000" b="1" dirty="0">
                  <a:solidFill>
                    <a:prstClr val="white"/>
                  </a:solidFill>
                  <a:cs typeface="Calibri" pitchFamily="34" charset="0"/>
                </a:rPr>
                <a:t> 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This is a </a:t>
              </a:r>
              <a:r>
                <a:rPr lang="en-IN" sz="1000" dirty="0">
                  <a:solidFill>
                    <a:prstClr val="white"/>
                  </a:solidFill>
                  <a:cs typeface="Calibri" pitchFamily="34" charset="0"/>
                </a:rPr>
                <a:t>sample</a:t>
              </a:r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 text that you can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628898" y="3679290"/>
            <a:ext cx="4147102" cy="2016615"/>
            <a:chOff x="76087" y="1204704"/>
            <a:chExt cx="2843243" cy="1382586"/>
          </a:xfrm>
        </p:grpSpPr>
        <p:grpSp>
          <p:nvGrpSpPr>
            <p:cNvPr id="36" name="Group 35"/>
            <p:cNvGrpSpPr/>
            <p:nvPr/>
          </p:nvGrpSpPr>
          <p:grpSpPr>
            <a:xfrm>
              <a:off x="76087" y="1204704"/>
              <a:ext cx="2843243" cy="1382586"/>
              <a:chOff x="1719468" y="4432851"/>
              <a:chExt cx="2212578" cy="1075912"/>
            </a:xfrm>
          </p:grpSpPr>
          <p:sp>
            <p:nvSpPr>
              <p:cNvPr id="40" name="Rectangle 4"/>
              <p:cNvSpPr/>
              <p:nvPr/>
            </p:nvSpPr>
            <p:spPr bwMode="auto">
              <a:xfrm>
                <a:off x="3434303" y="4728954"/>
                <a:ext cx="497743" cy="779809"/>
              </a:xfrm>
              <a:custGeom>
                <a:avLst/>
                <a:gdLst>
                  <a:gd name="connsiteX0" fmla="*/ 0 w 537499"/>
                  <a:gd name="connsiteY0" fmla="*/ 0 h 621195"/>
                  <a:gd name="connsiteX1" fmla="*/ 537499 w 537499"/>
                  <a:gd name="connsiteY1" fmla="*/ 0 h 621195"/>
                  <a:gd name="connsiteX2" fmla="*/ 537499 w 537499"/>
                  <a:gd name="connsiteY2" fmla="*/ 621195 h 621195"/>
                  <a:gd name="connsiteX3" fmla="*/ 0 w 537499"/>
                  <a:gd name="connsiteY3" fmla="*/ 621195 h 621195"/>
                  <a:gd name="connsiteX4" fmla="*/ 0 w 537499"/>
                  <a:gd name="connsiteY4" fmla="*/ 0 h 621195"/>
                  <a:gd name="connsiteX0" fmla="*/ 0 w 541694"/>
                  <a:gd name="connsiteY0" fmla="*/ 0 h 621195"/>
                  <a:gd name="connsiteX1" fmla="*/ 537499 w 541694"/>
                  <a:gd name="connsiteY1" fmla="*/ 0 h 621195"/>
                  <a:gd name="connsiteX2" fmla="*/ 541694 w 541694"/>
                  <a:gd name="connsiteY2" fmla="*/ 313082 h 621195"/>
                  <a:gd name="connsiteX3" fmla="*/ 537499 w 541694"/>
                  <a:gd name="connsiteY3" fmla="*/ 621195 h 621195"/>
                  <a:gd name="connsiteX4" fmla="*/ 0 w 541694"/>
                  <a:gd name="connsiteY4" fmla="*/ 621195 h 621195"/>
                  <a:gd name="connsiteX5" fmla="*/ 0 w 541694"/>
                  <a:gd name="connsiteY5" fmla="*/ 0 h 621195"/>
                  <a:gd name="connsiteX0" fmla="*/ 0 w 537510"/>
                  <a:gd name="connsiteY0" fmla="*/ 0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0 w 537510"/>
                  <a:gd name="connsiteY5" fmla="*/ 0 h 621195"/>
                  <a:gd name="connsiteX0" fmla="*/ 39756 w 537510"/>
                  <a:gd name="connsiteY0" fmla="*/ 139147 h 621195"/>
                  <a:gd name="connsiteX1" fmla="*/ 537499 w 537510"/>
                  <a:gd name="connsiteY1" fmla="*/ 0 h 621195"/>
                  <a:gd name="connsiteX2" fmla="*/ 412485 w 537510"/>
                  <a:gd name="connsiteY2" fmla="*/ 303143 h 621195"/>
                  <a:gd name="connsiteX3" fmla="*/ 537499 w 537510"/>
                  <a:gd name="connsiteY3" fmla="*/ 621195 h 621195"/>
                  <a:gd name="connsiteX4" fmla="*/ 0 w 537510"/>
                  <a:gd name="connsiteY4" fmla="*/ 621195 h 621195"/>
                  <a:gd name="connsiteX5" fmla="*/ 39756 w 537510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57"/>
                  <a:gd name="connsiteY0" fmla="*/ 139147 h 621195"/>
                  <a:gd name="connsiteX1" fmla="*/ 497743 w 497757"/>
                  <a:gd name="connsiteY1" fmla="*/ 0 h 621195"/>
                  <a:gd name="connsiteX2" fmla="*/ 372729 w 497757"/>
                  <a:gd name="connsiteY2" fmla="*/ 303143 h 621195"/>
                  <a:gd name="connsiteX3" fmla="*/ 497743 w 497757"/>
                  <a:gd name="connsiteY3" fmla="*/ 621195 h 621195"/>
                  <a:gd name="connsiteX4" fmla="*/ 1 w 497757"/>
                  <a:gd name="connsiteY4" fmla="*/ 521804 h 621195"/>
                  <a:gd name="connsiteX5" fmla="*/ 0 w 497757"/>
                  <a:gd name="connsiteY5" fmla="*/ 139147 h 621195"/>
                  <a:gd name="connsiteX0" fmla="*/ 0 w 497754"/>
                  <a:gd name="connsiteY0" fmla="*/ 139147 h 621195"/>
                  <a:gd name="connsiteX1" fmla="*/ 497743 w 497754"/>
                  <a:gd name="connsiteY1" fmla="*/ 0 h 621195"/>
                  <a:gd name="connsiteX2" fmla="*/ 372729 w 497754"/>
                  <a:gd name="connsiteY2" fmla="*/ 303143 h 621195"/>
                  <a:gd name="connsiteX3" fmla="*/ 497743 w 497754"/>
                  <a:gd name="connsiteY3" fmla="*/ 621195 h 621195"/>
                  <a:gd name="connsiteX4" fmla="*/ 1 w 497754"/>
                  <a:gd name="connsiteY4" fmla="*/ 521804 h 621195"/>
                  <a:gd name="connsiteX5" fmla="*/ 0 w 497754"/>
                  <a:gd name="connsiteY5" fmla="*/ 139147 h 621195"/>
                  <a:gd name="connsiteX0" fmla="*/ 0 w 497762"/>
                  <a:gd name="connsiteY0" fmla="*/ 139147 h 621195"/>
                  <a:gd name="connsiteX1" fmla="*/ 497743 w 497762"/>
                  <a:gd name="connsiteY1" fmla="*/ 0 h 621195"/>
                  <a:gd name="connsiteX2" fmla="*/ 372729 w 497762"/>
                  <a:gd name="connsiteY2" fmla="*/ 303143 h 621195"/>
                  <a:gd name="connsiteX3" fmla="*/ 497743 w 497762"/>
                  <a:gd name="connsiteY3" fmla="*/ 621195 h 621195"/>
                  <a:gd name="connsiteX4" fmla="*/ 1 w 497762"/>
                  <a:gd name="connsiteY4" fmla="*/ 521804 h 621195"/>
                  <a:gd name="connsiteX5" fmla="*/ 0 w 497762"/>
                  <a:gd name="connsiteY5" fmla="*/ 139147 h 621195"/>
                  <a:gd name="connsiteX0" fmla="*/ 0 w 497743"/>
                  <a:gd name="connsiteY0" fmla="*/ 139147 h 621195"/>
                  <a:gd name="connsiteX1" fmla="*/ 497743 w 497743"/>
                  <a:gd name="connsiteY1" fmla="*/ 0 h 621195"/>
                  <a:gd name="connsiteX2" fmla="*/ 372729 w 497743"/>
                  <a:gd name="connsiteY2" fmla="*/ 303143 h 621195"/>
                  <a:gd name="connsiteX3" fmla="*/ 497743 w 497743"/>
                  <a:gd name="connsiteY3" fmla="*/ 621195 h 621195"/>
                  <a:gd name="connsiteX4" fmla="*/ 1 w 497743"/>
                  <a:gd name="connsiteY4" fmla="*/ 521804 h 621195"/>
                  <a:gd name="connsiteX5" fmla="*/ 0 w 497743"/>
                  <a:gd name="connsiteY5" fmla="*/ 139147 h 62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743" h="621195">
                    <a:moveTo>
                      <a:pt x="0" y="139147"/>
                    </a:moveTo>
                    <a:lnTo>
                      <a:pt x="497743" y="0"/>
                    </a:lnTo>
                    <a:cubicBezTo>
                      <a:pt x="443043" y="123995"/>
                      <a:pt x="396575" y="207197"/>
                      <a:pt x="372729" y="303143"/>
                    </a:cubicBezTo>
                    <a:cubicBezTo>
                      <a:pt x="424624" y="425481"/>
                      <a:pt x="457067" y="518491"/>
                      <a:pt x="497743" y="621195"/>
                    </a:cubicBezTo>
                    <a:lnTo>
                      <a:pt x="1" y="521804"/>
                    </a:lnTo>
                    <a:cubicBezTo>
                      <a:pt x="1" y="394252"/>
                      <a:pt x="0" y="266699"/>
                      <a:pt x="0" y="139147"/>
                    </a:cubicBezTo>
                    <a:close/>
                  </a:path>
                </a:pathLst>
              </a:custGeom>
              <a:solidFill>
                <a:srgbClr val="FF5D5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Isosceles Triangle 5"/>
              <p:cNvSpPr/>
              <p:nvPr/>
            </p:nvSpPr>
            <p:spPr bwMode="auto">
              <a:xfrm flipH="1">
                <a:off x="3412651" y="5160206"/>
                <a:ext cx="186793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  <a:gd name="connsiteX0" fmla="*/ 0 w 201025"/>
                  <a:gd name="connsiteY0" fmla="*/ 42696 h 227711"/>
                  <a:gd name="connsiteX1" fmla="*/ 201025 w 201025"/>
                  <a:gd name="connsiteY1" fmla="*/ 0 h 227711"/>
                  <a:gd name="connsiteX2" fmla="*/ 181457 w 201025"/>
                  <a:gd name="connsiteY2" fmla="*/ 227711 h 227711"/>
                  <a:gd name="connsiteX3" fmla="*/ 0 w 201025"/>
                  <a:gd name="connsiteY3" fmla="*/ 42696 h 227711"/>
                  <a:gd name="connsiteX0" fmla="*/ 0 w 193909"/>
                  <a:gd name="connsiteY0" fmla="*/ 28464 h 227711"/>
                  <a:gd name="connsiteX1" fmla="*/ 193909 w 193909"/>
                  <a:gd name="connsiteY1" fmla="*/ 0 h 227711"/>
                  <a:gd name="connsiteX2" fmla="*/ 174341 w 193909"/>
                  <a:gd name="connsiteY2" fmla="*/ 227711 h 227711"/>
                  <a:gd name="connsiteX3" fmla="*/ 0 w 193909"/>
                  <a:gd name="connsiteY3" fmla="*/ 28464 h 227711"/>
                  <a:gd name="connsiteX0" fmla="*/ 0 w 204583"/>
                  <a:gd name="connsiteY0" fmla="*/ 39138 h 227711"/>
                  <a:gd name="connsiteX1" fmla="*/ 204583 w 204583"/>
                  <a:gd name="connsiteY1" fmla="*/ 0 h 227711"/>
                  <a:gd name="connsiteX2" fmla="*/ 185015 w 204583"/>
                  <a:gd name="connsiteY2" fmla="*/ 227711 h 227711"/>
                  <a:gd name="connsiteX3" fmla="*/ 0 w 204583"/>
                  <a:gd name="connsiteY3" fmla="*/ 39138 h 227711"/>
                  <a:gd name="connsiteX0" fmla="*/ 0 w 186793"/>
                  <a:gd name="connsiteY0" fmla="*/ 39138 h 227711"/>
                  <a:gd name="connsiteX1" fmla="*/ 186793 w 186793"/>
                  <a:gd name="connsiteY1" fmla="*/ 0 h 227711"/>
                  <a:gd name="connsiteX2" fmla="*/ 167225 w 186793"/>
                  <a:gd name="connsiteY2" fmla="*/ 227711 h 227711"/>
                  <a:gd name="connsiteX3" fmla="*/ 0 w 186793"/>
                  <a:gd name="connsiteY3" fmla="*/ 39138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93" h="227711">
                    <a:moveTo>
                      <a:pt x="0" y="39138"/>
                    </a:moveTo>
                    <a:lnTo>
                      <a:pt x="186793" y="0"/>
                    </a:lnTo>
                    <a:lnTo>
                      <a:pt x="167225" y="227711"/>
                    </a:lnTo>
                    <a:lnTo>
                      <a:pt x="0" y="39138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Isosceles Triangle 5"/>
              <p:cNvSpPr/>
              <p:nvPr/>
            </p:nvSpPr>
            <p:spPr bwMode="auto">
              <a:xfrm>
                <a:off x="1857263" y="5129532"/>
                <a:ext cx="144098" cy="167225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99623"/>
                  <a:gd name="connsiteY0" fmla="*/ 46254 h 167225"/>
                  <a:gd name="connsiteX1" fmla="*/ 72938 w 99623"/>
                  <a:gd name="connsiteY1" fmla="*/ 0 h 167225"/>
                  <a:gd name="connsiteX2" fmla="*/ 99623 w 99623"/>
                  <a:gd name="connsiteY2" fmla="*/ 167225 h 167225"/>
                  <a:gd name="connsiteX3" fmla="*/ 0 w 99623"/>
                  <a:gd name="connsiteY3" fmla="*/ 46254 h 167225"/>
                  <a:gd name="connsiteX0" fmla="*/ 0 w 144098"/>
                  <a:gd name="connsiteY0" fmla="*/ 46254 h 167225"/>
                  <a:gd name="connsiteX1" fmla="*/ 144098 w 144098"/>
                  <a:gd name="connsiteY1" fmla="*/ 0 h 167225"/>
                  <a:gd name="connsiteX2" fmla="*/ 99623 w 144098"/>
                  <a:gd name="connsiteY2" fmla="*/ 167225 h 167225"/>
                  <a:gd name="connsiteX3" fmla="*/ 0 w 144098"/>
                  <a:gd name="connsiteY3" fmla="*/ 46254 h 1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98" h="167225">
                    <a:moveTo>
                      <a:pt x="0" y="46254"/>
                    </a:moveTo>
                    <a:lnTo>
                      <a:pt x="144098" y="0"/>
                    </a:lnTo>
                    <a:lnTo>
                      <a:pt x="99623" y="167225"/>
                    </a:lnTo>
                    <a:lnTo>
                      <a:pt x="0" y="46254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3"/>
              <p:cNvSpPr/>
              <p:nvPr/>
            </p:nvSpPr>
            <p:spPr bwMode="auto">
              <a:xfrm>
                <a:off x="2366953" y="4490003"/>
                <a:ext cx="1424098" cy="904460"/>
              </a:xfrm>
              <a:custGeom>
                <a:avLst/>
                <a:gdLst>
                  <a:gd name="connsiteX0" fmla="*/ 0 w 1443975"/>
                  <a:gd name="connsiteY0" fmla="*/ 0 h 655982"/>
                  <a:gd name="connsiteX1" fmla="*/ 1443975 w 1443975"/>
                  <a:gd name="connsiteY1" fmla="*/ 0 h 655982"/>
                  <a:gd name="connsiteX2" fmla="*/ 1443975 w 1443975"/>
                  <a:gd name="connsiteY2" fmla="*/ 655982 h 655982"/>
                  <a:gd name="connsiteX3" fmla="*/ 0 w 1443975"/>
                  <a:gd name="connsiteY3" fmla="*/ 655982 h 655982"/>
                  <a:gd name="connsiteX4" fmla="*/ 0 w 1443975"/>
                  <a:gd name="connsiteY4" fmla="*/ 0 h 655982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443975 w 1453915"/>
                  <a:gd name="connsiteY2" fmla="*/ 9442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0 w 1453915"/>
                  <a:gd name="connsiteY0" fmla="*/ 288234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0 w 1453915"/>
                  <a:gd name="connsiteY4" fmla="*/ 288234 h 944216"/>
                  <a:gd name="connsiteX0" fmla="*/ 29817 w 1453915"/>
                  <a:gd name="connsiteY0" fmla="*/ 427382 h 944216"/>
                  <a:gd name="connsiteX1" fmla="*/ 1453915 w 1453915"/>
                  <a:gd name="connsiteY1" fmla="*/ 0 h 944216"/>
                  <a:gd name="connsiteX2" fmla="*/ 1265070 w 1453915"/>
                  <a:gd name="connsiteY2" fmla="*/ 715616 h 944216"/>
                  <a:gd name="connsiteX3" fmla="*/ 0 w 1453915"/>
                  <a:gd name="connsiteY3" fmla="*/ 944216 h 944216"/>
                  <a:gd name="connsiteX4" fmla="*/ 29817 w 1453915"/>
                  <a:gd name="connsiteY4" fmla="*/ 427382 h 944216"/>
                  <a:gd name="connsiteX0" fmla="*/ 0 w 1424098"/>
                  <a:gd name="connsiteY0" fmla="*/ 427382 h 904460"/>
                  <a:gd name="connsiteX1" fmla="*/ 1424098 w 1424098"/>
                  <a:gd name="connsiteY1" fmla="*/ 0 h 904460"/>
                  <a:gd name="connsiteX2" fmla="*/ 1235253 w 1424098"/>
                  <a:gd name="connsiteY2" fmla="*/ 715616 h 904460"/>
                  <a:gd name="connsiteX3" fmla="*/ 0 w 1424098"/>
                  <a:gd name="connsiteY3" fmla="*/ 904460 h 904460"/>
                  <a:gd name="connsiteX4" fmla="*/ 0 w 1424098"/>
                  <a:gd name="connsiteY4" fmla="*/ 427382 h 90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4098" h="904460">
                    <a:moveTo>
                      <a:pt x="0" y="427382"/>
                    </a:moveTo>
                    <a:lnTo>
                      <a:pt x="1424098" y="0"/>
                    </a:lnTo>
                    <a:lnTo>
                      <a:pt x="1235253" y="715616"/>
                    </a:lnTo>
                    <a:lnTo>
                      <a:pt x="0" y="904460"/>
                    </a:lnTo>
                    <a:lnTo>
                      <a:pt x="0" y="427382"/>
                    </a:lnTo>
                    <a:close/>
                  </a:path>
                </a:pathLst>
              </a:custGeom>
              <a:solidFill>
                <a:srgbClr val="8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Isosceles Triangle 5"/>
              <p:cNvSpPr/>
              <p:nvPr/>
            </p:nvSpPr>
            <p:spPr bwMode="auto">
              <a:xfrm flipH="1">
                <a:off x="2349409" y="5163765"/>
                <a:ext cx="165446" cy="227711"/>
              </a:xfrm>
              <a:custGeom>
                <a:avLst/>
                <a:gdLst>
                  <a:gd name="connsiteX0" fmla="*/ 0 w 74717"/>
                  <a:gd name="connsiteY0" fmla="*/ 128087 h 128087"/>
                  <a:gd name="connsiteX1" fmla="*/ 37359 w 74717"/>
                  <a:gd name="connsiteY1" fmla="*/ 0 h 128087"/>
                  <a:gd name="connsiteX2" fmla="*/ 74717 w 74717"/>
                  <a:gd name="connsiteY2" fmla="*/ 128087 h 128087"/>
                  <a:gd name="connsiteX3" fmla="*/ 0 w 74717"/>
                  <a:gd name="connsiteY3" fmla="*/ 128087 h 128087"/>
                  <a:gd name="connsiteX0" fmla="*/ 0 w 39138"/>
                  <a:gd name="connsiteY0" fmla="*/ 128087 h 284638"/>
                  <a:gd name="connsiteX1" fmla="*/ 37359 w 39138"/>
                  <a:gd name="connsiteY1" fmla="*/ 0 h 284638"/>
                  <a:gd name="connsiteX2" fmla="*/ 39138 w 39138"/>
                  <a:gd name="connsiteY2" fmla="*/ 284638 h 284638"/>
                  <a:gd name="connsiteX3" fmla="*/ 0 w 39138"/>
                  <a:gd name="connsiteY3" fmla="*/ 128087 h 284638"/>
                  <a:gd name="connsiteX0" fmla="*/ 0 w 72938"/>
                  <a:gd name="connsiteY0" fmla="*/ 46254 h 202805"/>
                  <a:gd name="connsiteX1" fmla="*/ 72938 w 72938"/>
                  <a:gd name="connsiteY1" fmla="*/ 0 h 202805"/>
                  <a:gd name="connsiteX2" fmla="*/ 39138 w 72938"/>
                  <a:gd name="connsiteY2" fmla="*/ 202805 h 202805"/>
                  <a:gd name="connsiteX3" fmla="*/ 0 w 72938"/>
                  <a:gd name="connsiteY3" fmla="*/ 46254 h 202805"/>
                  <a:gd name="connsiteX0" fmla="*/ 0 w 129866"/>
                  <a:gd name="connsiteY0" fmla="*/ 46254 h 202805"/>
                  <a:gd name="connsiteX1" fmla="*/ 129866 w 129866"/>
                  <a:gd name="connsiteY1" fmla="*/ 0 h 202805"/>
                  <a:gd name="connsiteX2" fmla="*/ 96066 w 129866"/>
                  <a:gd name="connsiteY2" fmla="*/ 202805 h 202805"/>
                  <a:gd name="connsiteX3" fmla="*/ 0 w 129866"/>
                  <a:gd name="connsiteY3" fmla="*/ 46254 h 202805"/>
                  <a:gd name="connsiteX0" fmla="*/ 0 w 129866"/>
                  <a:gd name="connsiteY0" fmla="*/ 46254 h 227711"/>
                  <a:gd name="connsiteX1" fmla="*/ 129866 w 129866"/>
                  <a:gd name="connsiteY1" fmla="*/ 0 h 227711"/>
                  <a:gd name="connsiteX2" fmla="*/ 110298 w 129866"/>
                  <a:gd name="connsiteY2" fmla="*/ 227711 h 227711"/>
                  <a:gd name="connsiteX3" fmla="*/ 0 w 129866"/>
                  <a:gd name="connsiteY3" fmla="*/ 46254 h 227711"/>
                  <a:gd name="connsiteX0" fmla="*/ 0 w 165446"/>
                  <a:gd name="connsiteY0" fmla="*/ 67602 h 227711"/>
                  <a:gd name="connsiteX1" fmla="*/ 165446 w 165446"/>
                  <a:gd name="connsiteY1" fmla="*/ 0 h 227711"/>
                  <a:gd name="connsiteX2" fmla="*/ 145878 w 165446"/>
                  <a:gd name="connsiteY2" fmla="*/ 227711 h 227711"/>
                  <a:gd name="connsiteX3" fmla="*/ 0 w 165446"/>
                  <a:gd name="connsiteY3" fmla="*/ 67602 h 2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46" h="227711">
                    <a:moveTo>
                      <a:pt x="0" y="67602"/>
                    </a:moveTo>
                    <a:lnTo>
                      <a:pt x="165446" y="0"/>
                    </a:lnTo>
                    <a:lnTo>
                      <a:pt x="145878" y="227711"/>
                    </a:lnTo>
                    <a:lnTo>
                      <a:pt x="0" y="67602"/>
                    </a:lnTo>
                    <a:close/>
                  </a:path>
                </a:pathLst>
              </a:custGeom>
              <a:solidFill>
                <a:srgbClr val="1A000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2"/>
              <p:cNvSpPr/>
              <p:nvPr/>
            </p:nvSpPr>
            <p:spPr bwMode="auto">
              <a:xfrm>
                <a:off x="1719468" y="4432851"/>
                <a:ext cx="974035" cy="795131"/>
              </a:xfrm>
              <a:custGeom>
                <a:avLst/>
                <a:gdLst>
                  <a:gd name="connsiteX0" fmla="*/ 0 w 914400"/>
                  <a:gd name="connsiteY0" fmla="*/ 0 h 914400"/>
                  <a:gd name="connsiteX1" fmla="*/ 914400 w 914400"/>
                  <a:gd name="connsiteY1" fmla="*/ 0 h 914400"/>
                  <a:gd name="connsiteX2" fmla="*/ 914400 w 914400"/>
                  <a:gd name="connsiteY2" fmla="*/ 914400 h 914400"/>
                  <a:gd name="connsiteX3" fmla="*/ 0 w 914400"/>
                  <a:gd name="connsiteY3" fmla="*/ 914400 h 914400"/>
                  <a:gd name="connsiteX4" fmla="*/ 0 w 914400"/>
                  <a:gd name="connsiteY4" fmla="*/ 0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59635 w 974035"/>
                  <a:gd name="connsiteY3" fmla="*/ 914400 h 914400"/>
                  <a:gd name="connsiteX4" fmla="*/ 0 w 974035"/>
                  <a:gd name="connsiteY4" fmla="*/ 327991 h 914400"/>
                  <a:gd name="connsiteX0" fmla="*/ 0 w 974035"/>
                  <a:gd name="connsiteY0" fmla="*/ 327991 h 914400"/>
                  <a:gd name="connsiteX1" fmla="*/ 974035 w 974035"/>
                  <a:gd name="connsiteY1" fmla="*/ 0 h 914400"/>
                  <a:gd name="connsiteX2" fmla="*/ 974035 w 974035"/>
                  <a:gd name="connsiteY2" fmla="*/ 914400 h 914400"/>
                  <a:gd name="connsiteX3" fmla="*/ 139148 w 974035"/>
                  <a:gd name="connsiteY3" fmla="*/ 745435 h 914400"/>
                  <a:gd name="connsiteX4" fmla="*/ 0 w 974035"/>
                  <a:gd name="connsiteY4" fmla="*/ 327991 h 914400"/>
                  <a:gd name="connsiteX0" fmla="*/ 0 w 974035"/>
                  <a:gd name="connsiteY0" fmla="*/ 327991 h 795131"/>
                  <a:gd name="connsiteX1" fmla="*/ 974035 w 974035"/>
                  <a:gd name="connsiteY1" fmla="*/ 0 h 795131"/>
                  <a:gd name="connsiteX2" fmla="*/ 795131 w 974035"/>
                  <a:gd name="connsiteY2" fmla="*/ 795131 h 795131"/>
                  <a:gd name="connsiteX3" fmla="*/ 139148 w 974035"/>
                  <a:gd name="connsiteY3" fmla="*/ 745435 h 795131"/>
                  <a:gd name="connsiteX4" fmla="*/ 0 w 974035"/>
                  <a:gd name="connsiteY4" fmla="*/ 327991 h 79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4035" h="795131">
                    <a:moveTo>
                      <a:pt x="0" y="327991"/>
                    </a:moveTo>
                    <a:lnTo>
                      <a:pt x="974035" y="0"/>
                    </a:lnTo>
                    <a:lnTo>
                      <a:pt x="795131" y="795131"/>
                    </a:lnTo>
                    <a:lnTo>
                      <a:pt x="139148" y="745435"/>
                    </a:lnTo>
                    <a:lnTo>
                      <a:pt x="0" y="327991"/>
                    </a:lnTo>
                    <a:close/>
                  </a:path>
                </a:pathLst>
              </a:custGeom>
              <a:solidFill>
                <a:srgbClr val="FF5D5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9 Rectángulo"/>
            <p:cNvSpPr/>
            <p:nvPr/>
          </p:nvSpPr>
          <p:spPr>
            <a:xfrm>
              <a:off x="404254" y="1570883"/>
              <a:ext cx="354246" cy="38068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3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04</a:t>
              </a:r>
              <a:endParaRPr lang="en-US" sz="32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00384" y="1619823"/>
              <a:ext cx="950018" cy="18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00" b="1" dirty="0">
                  <a:solidFill>
                    <a:prstClr val="white"/>
                  </a:solidFill>
                  <a:cs typeface="Calibri" pitchFamily="34" charset="0"/>
                </a:rPr>
                <a:t>SAMPLE </a:t>
              </a:r>
              <a:r>
                <a:rPr lang="en-IN" sz="1050" b="1" dirty="0">
                  <a:solidFill>
                    <a:prstClr val="white"/>
                  </a:solidFill>
                  <a:cs typeface="Calibri" pitchFamily="34" charset="0"/>
                </a:rPr>
                <a:t>TEXT</a:t>
              </a:r>
              <a:endParaRPr lang="en-US" sz="1000" b="1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84299" y="1762462"/>
              <a:ext cx="1095287" cy="27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This is a sample text that you </a:t>
              </a:r>
              <a:r>
                <a:rPr lang="en-IN" sz="1000" dirty="0">
                  <a:solidFill>
                    <a:prstClr val="white"/>
                  </a:solidFill>
                  <a:cs typeface="Calibri" pitchFamily="34" charset="0"/>
                </a:rPr>
                <a:t>can</a:t>
              </a:r>
              <a:r>
                <a:rPr lang="en-IN" sz="900" dirty="0">
                  <a:solidFill>
                    <a:prstClr val="white"/>
                  </a:solidFill>
                  <a:cs typeface="Calibri" pitchFamily="34" charset="0"/>
                </a:rPr>
                <a:t> edit. </a:t>
              </a:r>
              <a:endParaRPr lang="en-US" sz="9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OPTIONS</a:t>
            </a:r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14446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11747</TotalTime>
  <Words>59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CREATIVE OPTIONS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49</cp:revision>
  <dcterms:created xsi:type="dcterms:W3CDTF">2013-10-09T19:52:03Z</dcterms:created>
  <dcterms:modified xsi:type="dcterms:W3CDTF">2016-02-24T06:45:14Z</dcterms:modified>
</cp:coreProperties>
</file>