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3"/>
  </p:notesMasterIdLst>
  <p:handoutMasterIdLst>
    <p:handoutMasterId r:id="rId4"/>
  </p:handoutMasterIdLst>
  <p:sldIdLst>
    <p:sldId id="357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0" autoAdjust="0"/>
    <p:restoredTop sz="99858" autoAdjust="0"/>
  </p:normalViewPr>
  <p:slideViewPr>
    <p:cSldViewPr snapToGrid="0" snapToObjects="1">
      <p:cViewPr varScale="1">
        <p:scale>
          <a:sx n="86" d="100"/>
          <a:sy n="86" d="100"/>
        </p:scale>
        <p:origin x="1550" y="5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39942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434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954475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3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3859" y="1306687"/>
            <a:ext cx="3967527" cy="1929292"/>
            <a:chOff x="76087" y="1204704"/>
            <a:chExt cx="2843243" cy="1382586"/>
          </a:xfrm>
        </p:grpSpPr>
        <p:grpSp>
          <p:nvGrpSpPr>
            <p:cNvPr id="3" name="Group 2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7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AA72D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AA72D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" name="9 Rectángulo"/>
            <p:cNvSpPr/>
            <p:nvPr/>
          </p:nvSpPr>
          <p:spPr>
            <a:xfrm>
              <a:off x="404254" y="1570882"/>
              <a:ext cx="354246" cy="380681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01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0384" y="1619823"/>
              <a:ext cx="950018" cy="176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b="1" dirty="0" smtClean="0">
                  <a:solidFill>
                    <a:prstClr val="white"/>
                  </a:solidFill>
                  <a:cs typeface="Calibri" pitchFamily="34" charset="0"/>
                </a:rPr>
                <a:t>SAMPLE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This is a sample </a:t>
              </a:r>
              <a:r>
                <a:rPr lang="en-IN" sz="1000" dirty="0" smtClean="0">
                  <a:solidFill>
                    <a:prstClr val="white"/>
                  </a:solidFill>
                  <a:cs typeface="Calibri" pitchFamily="34" charset="0"/>
                </a:rPr>
                <a:t>text</a:t>
              </a:r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 that you can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3859" y="3714882"/>
            <a:ext cx="3967527" cy="1929292"/>
            <a:chOff x="76087" y="1204704"/>
            <a:chExt cx="2843243" cy="1382586"/>
          </a:xfrm>
        </p:grpSpPr>
        <p:grpSp>
          <p:nvGrpSpPr>
            <p:cNvPr id="14" name="Group 13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18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 smtClean="0">
                  <a:ea typeface="Verdana" pitchFamily="34" charset="0"/>
                  <a:cs typeface="Verdana" pitchFamily="34" charset="0"/>
                </a:rPr>
                <a:t>02</a:t>
              </a:r>
              <a:endParaRPr lang="en-US" sz="32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b="1" dirty="0" smtClean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1000" b="1" dirty="0" smtClean="0">
                  <a:solidFill>
                    <a:prstClr val="white"/>
                  </a:solidFill>
                  <a:cs typeface="Calibri" pitchFamily="34" charset="0"/>
                </a:rPr>
                <a:t>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84299" y="1762462"/>
              <a:ext cx="1095287" cy="28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dirty="0" smtClean="0">
                  <a:solidFill>
                    <a:prstClr val="white"/>
                  </a:solidFill>
                  <a:cs typeface="Calibri" pitchFamily="34" charset="0"/>
                </a:rPr>
                <a:t>This is a sample text that you can edit. </a:t>
              </a:r>
              <a:endParaRPr lang="en-US" sz="10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81031" y="1306687"/>
            <a:ext cx="3967527" cy="1929292"/>
            <a:chOff x="76087" y="1204704"/>
            <a:chExt cx="2843243" cy="1382586"/>
          </a:xfrm>
        </p:grpSpPr>
        <p:grpSp>
          <p:nvGrpSpPr>
            <p:cNvPr id="25" name="Group 24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29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03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b="1" dirty="0" smtClean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1000" b="1" dirty="0" smtClean="0">
                  <a:solidFill>
                    <a:prstClr val="white"/>
                  </a:solidFill>
                  <a:cs typeface="Calibri" pitchFamily="34" charset="0"/>
                </a:rPr>
                <a:t>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This is a </a:t>
              </a:r>
              <a:r>
                <a:rPr lang="en-IN" sz="1000" dirty="0" smtClean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 text that you can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81031" y="3714882"/>
            <a:ext cx="3967527" cy="1929292"/>
            <a:chOff x="76087" y="1204704"/>
            <a:chExt cx="2843243" cy="1382586"/>
          </a:xfrm>
        </p:grpSpPr>
        <p:grpSp>
          <p:nvGrpSpPr>
            <p:cNvPr id="36" name="Group 35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40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FF5D5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8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FF5D5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04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b="1" dirty="0" smtClean="0">
                  <a:solidFill>
                    <a:prstClr val="white"/>
                  </a:solidFill>
                  <a:cs typeface="Calibri" pitchFamily="34" charset="0"/>
                </a:rPr>
                <a:t>SAMPLE </a:t>
              </a:r>
              <a:r>
                <a:rPr lang="en-IN" sz="1050" b="1" dirty="0" smtClean="0">
                  <a:solidFill>
                    <a:prstClr val="white"/>
                  </a:solidFill>
                  <a:cs typeface="Calibri" pitchFamily="34" charset="0"/>
                </a:rPr>
                <a:t>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This is a sample text that you </a:t>
              </a:r>
              <a:r>
                <a:rPr lang="en-IN" sz="1000" dirty="0" smtClean="0">
                  <a:solidFill>
                    <a:prstClr val="white"/>
                  </a:solidFill>
                  <a:cs typeface="Calibri" pitchFamily="34" charset="0"/>
                </a:rPr>
                <a:t>can</a:t>
              </a:r>
              <a:r>
                <a:rPr lang="en-IN" sz="900" dirty="0" smtClean="0">
                  <a:solidFill>
                    <a:prstClr val="white"/>
                  </a:solidFill>
                  <a:cs typeface="Calibri" pitchFamily="34" charset="0"/>
                </a:rPr>
                <a:t>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OPTIONS</a:t>
            </a:r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14446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11742</TotalTime>
  <Words>59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CREATIVE OPTIONS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47</cp:revision>
  <dcterms:created xsi:type="dcterms:W3CDTF">2013-10-09T19:52:03Z</dcterms:created>
  <dcterms:modified xsi:type="dcterms:W3CDTF">2016-02-24T06:45:03Z</dcterms:modified>
</cp:coreProperties>
</file>