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8AD2"/>
    <a:srgbClr val="2D69B1"/>
    <a:srgbClr val="214C81"/>
    <a:srgbClr val="0091FE"/>
    <a:srgbClr val="47B0FF"/>
    <a:srgbClr val="57D3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6" autoAdjust="0"/>
    <p:restoredTop sz="94676"/>
  </p:normalViewPr>
  <p:slideViewPr>
    <p:cSldViewPr>
      <p:cViewPr varScale="1">
        <p:scale>
          <a:sx n="106" d="100"/>
          <a:sy n="106" d="100"/>
        </p:scale>
        <p:origin x="80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39086D-BB38-4161-BFF1-BD9209E27F11}" type="datetimeFigureOut">
              <a:rPr lang="en-US" smtClean="0"/>
              <a:pPr/>
              <a:t>2/24/17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6C4C8-2591-41E0-8FBF-5F776C235C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607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93025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5060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393011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9978923-2569-4120-AA5B-E8DB633D0C9B}" type="datetime1">
              <a:rPr lang="en-US" smtClean="0"/>
              <a:t>2/24/17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6E172D6-53FE-4A4F-B35E-4FBCB22140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868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9978923-2569-4120-AA5B-E8DB633D0C9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6E172D6-53FE-4A4F-B35E-4FBCB22140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970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5496000" y="1045991"/>
            <a:ext cx="1200000" cy="880002"/>
          </a:xfrm>
          <a:custGeom>
            <a:avLst/>
            <a:gdLst>
              <a:gd name="connsiteX0" fmla="*/ 0 w 1200000"/>
              <a:gd name="connsiteY0" fmla="*/ 880002 h 880002"/>
              <a:gd name="connsiteX1" fmla="*/ 600000 w 1200000"/>
              <a:gd name="connsiteY1" fmla="*/ 0 h 880002"/>
              <a:gd name="connsiteX2" fmla="*/ 600000 w 1200000"/>
              <a:gd name="connsiteY2" fmla="*/ 0 h 880002"/>
              <a:gd name="connsiteX3" fmla="*/ 1200000 w 1200000"/>
              <a:gd name="connsiteY3" fmla="*/ 880002 h 880002"/>
              <a:gd name="connsiteX4" fmla="*/ 0 w 1200000"/>
              <a:gd name="connsiteY4" fmla="*/ 880002 h 8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000" h="880002">
                <a:moveTo>
                  <a:pt x="0" y="880002"/>
                </a:moveTo>
                <a:lnTo>
                  <a:pt x="600000" y="0"/>
                </a:lnTo>
                <a:lnTo>
                  <a:pt x="600000" y="0"/>
                </a:lnTo>
                <a:lnTo>
                  <a:pt x="1200000" y="880002"/>
                </a:lnTo>
                <a:lnTo>
                  <a:pt x="0" y="88000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700" tIns="12700" rIns="12700" bIns="12700" numCol="1" spcCol="1270" anchor="b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kern="1200" dirty="0" smtClean="0">
                <a:solidFill>
                  <a:schemeClr val="bg1"/>
                </a:solidFill>
              </a:rPr>
              <a:t>BUSINESS</a:t>
            </a:r>
          </a:p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kern="1200" dirty="0" smtClean="0">
                <a:solidFill>
                  <a:schemeClr val="bg1"/>
                </a:solidFill>
              </a:rPr>
              <a:t>PLAN</a:t>
            </a:r>
            <a:endParaRPr lang="en-US" sz="1000" b="1" kern="1200" dirty="0">
              <a:solidFill>
                <a:schemeClr val="bg1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4895999" y="1925993"/>
            <a:ext cx="2400000" cy="880002"/>
          </a:xfrm>
          <a:custGeom>
            <a:avLst/>
            <a:gdLst>
              <a:gd name="connsiteX0" fmla="*/ 0 w 2400000"/>
              <a:gd name="connsiteY0" fmla="*/ 880002 h 880002"/>
              <a:gd name="connsiteX1" fmla="*/ 600003 w 2400000"/>
              <a:gd name="connsiteY1" fmla="*/ 0 h 880002"/>
              <a:gd name="connsiteX2" fmla="*/ 1799997 w 2400000"/>
              <a:gd name="connsiteY2" fmla="*/ 0 h 880002"/>
              <a:gd name="connsiteX3" fmla="*/ 2400000 w 2400000"/>
              <a:gd name="connsiteY3" fmla="*/ 880002 h 880002"/>
              <a:gd name="connsiteX4" fmla="*/ 0 w 2400000"/>
              <a:gd name="connsiteY4" fmla="*/ 880002 h 8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0000" h="880002">
                <a:moveTo>
                  <a:pt x="0" y="880002"/>
                </a:moveTo>
                <a:lnTo>
                  <a:pt x="600003" y="0"/>
                </a:lnTo>
                <a:lnTo>
                  <a:pt x="1799997" y="0"/>
                </a:lnTo>
                <a:lnTo>
                  <a:pt x="2400000" y="880002"/>
                </a:lnTo>
                <a:lnTo>
                  <a:pt x="0" y="88000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33971" tIns="13970" rIns="433969" bIns="13970" numCol="1" spcCol="1270" anchor="ctr" anchorCtr="0">
            <a:noAutofit/>
          </a:bodyPr>
          <a:lstStyle/>
          <a:p>
            <a:pPr lvl="0" algn="ctr" defTabSz="4667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50" b="1" kern="1200" dirty="0" smtClean="0">
                <a:solidFill>
                  <a:schemeClr val="bg1"/>
                </a:solidFill>
              </a:rPr>
              <a:t>CORPORATE </a:t>
            </a:r>
          </a:p>
          <a:p>
            <a:pPr lvl="0" algn="ctr" defTabSz="4667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50" b="1" kern="1200" dirty="0" smtClean="0">
                <a:solidFill>
                  <a:schemeClr val="bg1"/>
                </a:solidFill>
              </a:rPr>
              <a:t>MARKETING PLAN</a:t>
            </a:r>
            <a:endParaRPr lang="en-US" sz="1050" b="1" kern="12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4296000" y="2805995"/>
            <a:ext cx="3600000" cy="880002"/>
          </a:xfrm>
          <a:custGeom>
            <a:avLst/>
            <a:gdLst>
              <a:gd name="connsiteX0" fmla="*/ 0 w 3600000"/>
              <a:gd name="connsiteY0" fmla="*/ 880002 h 880002"/>
              <a:gd name="connsiteX1" fmla="*/ 600003 w 3600000"/>
              <a:gd name="connsiteY1" fmla="*/ 0 h 880002"/>
              <a:gd name="connsiteX2" fmla="*/ 2999997 w 3600000"/>
              <a:gd name="connsiteY2" fmla="*/ 0 h 880002"/>
              <a:gd name="connsiteX3" fmla="*/ 3600000 w 3600000"/>
              <a:gd name="connsiteY3" fmla="*/ 880002 h 880002"/>
              <a:gd name="connsiteX4" fmla="*/ 0 w 3600000"/>
              <a:gd name="connsiteY4" fmla="*/ 880002 h 8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000" h="880002">
                <a:moveTo>
                  <a:pt x="0" y="880002"/>
                </a:moveTo>
                <a:lnTo>
                  <a:pt x="600003" y="0"/>
                </a:lnTo>
                <a:lnTo>
                  <a:pt x="2999997" y="0"/>
                </a:lnTo>
                <a:lnTo>
                  <a:pt x="3600000" y="880002"/>
                </a:lnTo>
                <a:lnTo>
                  <a:pt x="0" y="88000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43970" tIns="13970" rIns="643970" bIns="13970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kern="1200" dirty="0" smtClean="0">
                <a:solidFill>
                  <a:schemeClr val="bg1"/>
                </a:solidFill>
              </a:rPr>
              <a:t>DIVISIONAL MARKETING PLANS</a:t>
            </a:r>
            <a:endParaRPr lang="en-US" sz="1100" b="1" kern="1200" dirty="0">
              <a:solidFill>
                <a:schemeClr val="bg1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3695999" y="3685998"/>
            <a:ext cx="4800000" cy="880002"/>
          </a:xfrm>
          <a:custGeom>
            <a:avLst/>
            <a:gdLst>
              <a:gd name="connsiteX0" fmla="*/ 0 w 4800000"/>
              <a:gd name="connsiteY0" fmla="*/ 880002 h 880002"/>
              <a:gd name="connsiteX1" fmla="*/ 600003 w 4800000"/>
              <a:gd name="connsiteY1" fmla="*/ 0 h 880002"/>
              <a:gd name="connsiteX2" fmla="*/ 4199997 w 4800000"/>
              <a:gd name="connsiteY2" fmla="*/ 0 h 880002"/>
              <a:gd name="connsiteX3" fmla="*/ 4800000 w 4800000"/>
              <a:gd name="connsiteY3" fmla="*/ 880002 h 880002"/>
              <a:gd name="connsiteX4" fmla="*/ 0 w 4800000"/>
              <a:gd name="connsiteY4" fmla="*/ 880002 h 8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0000" h="880002">
                <a:moveTo>
                  <a:pt x="0" y="880002"/>
                </a:moveTo>
                <a:lnTo>
                  <a:pt x="600003" y="0"/>
                </a:lnTo>
                <a:lnTo>
                  <a:pt x="4199997" y="0"/>
                </a:lnTo>
                <a:lnTo>
                  <a:pt x="4800000" y="880002"/>
                </a:lnTo>
                <a:lnTo>
                  <a:pt x="0" y="8800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55240" tIns="15240" rIns="855240" bIns="1524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kern="1200" dirty="0" smtClean="0">
                <a:solidFill>
                  <a:schemeClr val="bg1"/>
                </a:solidFill>
              </a:rPr>
              <a:t>CATEGORY MARKETING PLANS</a:t>
            </a:r>
            <a:endParaRPr lang="en-US" sz="1200" b="1" kern="1200" dirty="0">
              <a:solidFill>
                <a:schemeClr val="bg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3096000" y="4566000"/>
            <a:ext cx="6000000" cy="880002"/>
          </a:xfrm>
          <a:custGeom>
            <a:avLst/>
            <a:gdLst>
              <a:gd name="connsiteX0" fmla="*/ 0 w 6000000"/>
              <a:gd name="connsiteY0" fmla="*/ 880002 h 880002"/>
              <a:gd name="connsiteX1" fmla="*/ 600003 w 6000000"/>
              <a:gd name="connsiteY1" fmla="*/ 0 h 880002"/>
              <a:gd name="connsiteX2" fmla="*/ 5399997 w 6000000"/>
              <a:gd name="connsiteY2" fmla="*/ 0 h 880002"/>
              <a:gd name="connsiteX3" fmla="*/ 6000000 w 6000000"/>
              <a:gd name="connsiteY3" fmla="*/ 880002 h 880002"/>
              <a:gd name="connsiteX4" fmla="*/ 0 w 6000000"/>
              <a:gd name="connsiteY4" fmla="*/ 880002 h 8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0000" h="880002">
                <a:moveTo>
                  <a:pt x="0" y="880002"/>
                </a:moveTo>
                <a:lnTo>
                  <a:pt x="600003" y="0"/>
                </a:lnTo>
                <a:lnTo>
                  <a:pt x="5399997" y="0"/>
                </a:lnTo>
                <a:lnTo>
                  <a:pt x="6000000" y="880002"/>
                </a:lnTo>
                <a:lnTo>
                  <a:pt x="0" y="88000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66509" tIns="16510" rIns="1066511" bIns="16510" numCol="1" spcCol="1270" anchor="ctr" anchorCtr="0">
            <a:noAutofit/>
          </a:bodyPr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300" b="1" kern="1200" dirty="0" smtClean="0">
                <a:solidFill>
                  <a:schemeClr val="bg1"/>
                </a:solidFill>
              </a:rPr>
              <a:t>VALUE SOLUTIONS (PRODUCT/SERVICES) PLANS</a:t>
            </a:r>
            <a:endParaRPr lang="en-US" sz="1300" b="1" kern="1200" dirty="0">
              <a:solidFill>
                <a:schemeClr val="bg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2496000" y="5446002"/>
            <a:ext cx="7200000" cy="880002"/>
          </a:xfrm>
          <a:custGeom>
            <a:avLst/>
            <a:gdLst>
              <a:gd name="connsiteX0" fmla="*/ 0 w 7200000"/>
              <a:gd name="connsiteY0" fmla="*/ 880002 h 880002"/>
              <a:gd name="connsiteX1" fmla="*/ 600003 w 7200000"/>
              <a:gd name="connsiteY1" fmla="*/ 0 h 880002"/>
              <a:gd name="connsiteX2" fmla="*/ 6599997 w 7200000"/>
              <a:gd name="connsiteY2" fmla="*/ 0 h 880002"/>
              <a:gd name="connsiteX3" fmla="*/ 7200000 w 7200000"/>
              <a:gd name="connsiteY3" fmla="*/ 880002 h 880002"/>
              <a:gd name="connsiteX4" fmla="*/ 0 w 7200000"/>
              <a:gd name="connsiteY4" fmla="*/ 880002 h 8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0000" h="880002">
                <a:moveTo>
                  <a:pt x="0" y="880002"/>
                </a:moveTo>
                <a:lnTo>
                  <a:pt x="600003" y="0"/>
                </a:lnTo>
                <a:lnTo>
                  <a:pt x="6599997" y="0"/>
                </a:lnTo>
                <a:lnTo>
                  <a:pt x="7200000" y="880002"/>
                </a:lnTo>
                <a:lnTo>
                  <a:pt x="0" y="88000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77779" tIns="17780" rIns="1277781" bIns="1778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kern="1200" dirty="0" smtClean="0">
                <a:solidFill>
                  <a:schemeClr val="bg1"/>
                </a:solidFill>
              </a:rPr>
              <a:t>COMMUNICATIONS</a:t>
            </a:r>
            <a:r>
              <a:rPr lang="en-US" sz="1200" b="1" kern="1200" dirty="0" smtClean="0">
                <a:solidFill>
                  <a:schemeClr val="bg1"/>
                </a:solidFill>
              </a:rPr>
              <a:t> PLAN</a:t>
            </a:r>
            <a:endParaRPr lang="en-US" sz="1200" b="1" kern="1200" dirty="0">
              <a:solidFill>
                <a:schemeClr val="bg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 rot="18265641">
            <a:off x="1996687" y="2793846"/>
            <a:ext cx="3991274" cy="360000"/>
          </a:xfrm>
          <a:prstGeom prst="rightArrow">
            <a:avLst>
              <a:gd name="adj1" fmla="val 98000"/>
              <a:gd name="adj2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 FLOW</a:t>
            </a:r>
          </a:p>
        </p:txBody>
      </p:sp>
      <p:sp>
        <p:nvSpPr>
          <p:cNvPr id="11" name="Right Arrow 10"/>
          <p:cNvSpPr/>
          <p:nvPr/>
        </p:nvSpPr>
        <p:spPr>
          <a:xfrm rot="3296592">
            <a:off x="6108220" y="2794047"/>
            <a:ext cx="4018320" cy="360000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STRATEGIC FLOW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586000" y="5186002"/>
            <a:ext cx="7020000" cy="450001"/>
          </a:xfrm>
          <a:prstGeom prst="roundRect">
            <a:avLst/>
          </a:prstGeom>
          <a:solidFill>
            <a:srgbClr val="FFFFFF">
              <a:alpha val="9098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TRADITIONAL COMMUNICATIONS ANGENCY STRATYEGIC BARRIER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PYRAMID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>
            <a:grpSpLocks noChangeAspect="1"/>
          </p:cNvGrpSpPr>
          <p:nvPr/>
        </p:nvGrpSpPr>
        <p:grpSpPr>
          <a:xfrm>
            <a:off x="2676000" y="990600"/>
            <a:ext cx="6840000" cy="5093058"/>
            <a:chOff x="3048000" y="1159467"/>
            <a:chExt cx="6096000" cy="4539068"/>
          </a:xfrm>
        </p:grpSpPr>
        <p:grpSp>
          <p:nvGrpSpPr>
            <p:cNvPr id="5" name="Group 4"/>
            <p:cNvGrpSpPr/>
            <p:nvPr/>
          </p:nvGrpSpPr>
          <p:grpSpPr>
            <a:xfrm>
              <a:off x="3048000" y="1228136"/>
              <a:ext cx="6096000" cy="4470399"/>
              <a:chOff x="3048000" y="1228136"/>
              <a:chExt cx="6096000" cy="4470399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5588000" y="1228136"/>
                <a:ext cx="1016000" cy="745066"/>
              </a:xfrm>
              <a:custGeom>
                <a:avLst/>
                <a:gdLst>
                  <a:gd name="connsiteX0" fmla="*/ 0 w 1016000"/>
                  <a:gd name="connsiteY0" fmla="*/ 745066 h 745066"/>
                  <a:gd name="connsiteX1" fmla="*/ 508000 w 1016000"/>
                  <a:gd name="connsiteY1" fmla="*/ 0 h 745066"/>
                  <a:gd name="connsiteX2" fmla="*/ 508000 w 1016000"/>
                  <a:gd name="connsiteY2" fmla="*/ 0 h 745066"/>
                  <a:gd name="connsiteX3" fmla="*/ 1016000 w 1016000"/>
                  <a:gd name="connsiteY3" fmla="*/ 745066 h 745066"/>
                  <a:gd name="connsiteX4" fmla="*/ 0 w 1016000"/>
                  <a:gd name="connsiteY4" fmla="*/ 745066 h 74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000" h="745066">
                    <a:moveTo>
                      <a:pt x="0" y="745066"/>
                    </a:moveTo>
                    <a:lnTo>
                      <a:pt x="508000" y="0"/>
                    </a:lnTo>
                    <a:lnTo>
                      <a:pt x="508000" y="0"/>
                    </a:lnTo>
                    <a:lnTo>
                      <a:pt x="1016000" y="745066"/>
                    </a:lnTo>
                    <a:lnTo>
                      <a:pt x="0" y="74506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b" anchorCtr="0">
                <a:no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00" b="1" dirty="0" smtClean="0">
                    <a:solidFill>
                      <a:prstClr val="white"/>
                    </a:solidFill>
                  </a:rPr>
                  <a:t>BUSINESS</a:t>
                </a:r>
              </a:p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00" b="1" dirty="0" smtClean="0">
                    <a:solidFill>
                      <a:prstClr val="white"/>
                    </a:solidFill>
                  </a:rPr>
                  <a:t>PLAN</a:t>
                </a:r>
                <a:endParaRPr lang="en-US" sz="10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5080000" y="1973202"/>
                <a:ext cx="2032000" cy="745066"/>
              </a:xfrm>
              <a:custGeom>
                <a:avLst/>
                <a:gdLst>
                  <a:gd name="connsiteX0" fmla="*/ 0 w 2032000"/>
                  <a:gd name="connsiteY0" fmla="*/ 745066 h 745066"/>
                  <a:gd name="connsiteX1" fmla="*/ 508001 w 2032000"/>
                  <a:gd name="connsiteY1" fmla="*/ 0 h 745066"/>
                  <a:gd name="connsiteX2" fmla="*/ 1523999 w 2032000"/>
                  <a:gd name="connsiteY2" fmla="*/ 0 h 745066"/>
                  <a:gd name="connsiteX3" fmla="*/ 2032000 w 2032000"/>
                  <a:gd name="connsiteY3" fmla="*/ 745066 h 745066"/>
                  <a:gd name="connsiteX4" fmla="*/ 0 w 2032000"/>
                  <a:gd name="connsiteY4" fmla="*/ 745066 h 74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2000" h="745066">
                    <a:moveTo>
                      <a:pt x="0" y="745066"/>
                    </a:moveTo>
                    <a:lnTo>
                      <a:pt x="508001" y="0"/>
                    </a:lnTo>
                    <a:lnTo>
                      <a:pt x="1523999" y="0"/>
                    </a:lnTo>
                    <a:lnTo>
                      <a:pt x="2032000" y="745066"/>
                    </a:lnTo>
                    <a:lnTo>
                      <a:pt x="0" y="74506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369570" tIns="13970" rIns="369570" bIns="13970" numCol="1" spcCol="1270" anchor="ctr" anchorCtr="0">
                <a:noAutofit/>
              </a:bodyPr>
              <a:lstStyle/>
              <a:p>
                <a:pPr algn="ctr" defTabSz="4667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dirty="0" smtClean="0">
                    <a:solidFill>
                      <a:prstClr val="white"/>
                    </a:solidFill>
                  </a:rPr>
                  <a:t>CORPORATE </a:t>
                </a:r>
              </a:p>
              <a:p>
                <a:pPr algn="ctr" defTabSz="4667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dirty="0" smtClean="0">
                    <a:solidFill>
                      <a:prstClr val="white"/>
                    </a:solidFill>
                  </a:rPr>
                  <a:t>MARKETING PLAN</a:t>
                </a:r>
                <a:endParaRPr lang="en-US" sz="105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4572000" y="2718269"/>
                <a:ext cx="3048000" cy="745066"/>
              </a:xfrm>
              <a:custGeom>
                <a:avLst/>
                <a:gdLst>
                  <a:gd name="connsiteX0" fmla="*/ 0 w 3048000"/>
                  <a:gd name="connsiteY0" fmla="*/ 745066 h 745066"/>
                  <a:gd name="connsiteX1" fmla="*/ 508001 w 3048000"/>
                  <a:gd name="connsiteY1" fmla="*/ 0 h 745066"/>
                  <a:gd name="connsiteX2" fmla="*/ 2539999 w 3048000"/>
                  <a:gd name="connsiteY2" fmla="*/ 0 h 745066"/>
                  <a:gd name="connsiteX3" fmla="*/ 3048000 w 3048000"/>
                  <a:gd name="connsiteY3" fmla="*/ 745066 h 745066"/>
                  <a:gd name="connsiteX4" fmla="*/ 0 w 3048000"/>
                  <a:gd name="connsiteY4" fmla="*/ 745066 h 74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0" h="745066">
                    <a:moveTo>
                      <a:pt x="0" y="745066"/>
                    </a:moveTo>
                    <a:lnTo>
                      <a:pt x="508001" y="0"/>
                    </a:lnTo>
                    <a:lnTo>
                      <a:pt x="2539999" y="0"/>
                    </a:lnTo>
                    <a:lnTo>
                      <a:pt x="3048000" y="745066"/>
                    </a:lnTo>
                    <a:lnTo>
                      <a:pt x="0" y="74506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47370" tIns="13970" rIns="547370" bIns="13970" numCol="1" spcCol="1270" anchor="ctr" anchorCtr="0">
                <a:noAutofit/>
              </a:bodyPr>
              <a:lstStyle/>
              <a:p>
                <a:pPr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dirty="0" smtClean="0">
                    <a:solidFill>
                      <a:prstClr val="white"/>
                    </a:solidFill>
                  </a:rPr>
                  <a:t>DIVISIONAL MARKETING PLANS</a:t>
                </a:r>
                <a:endParaRPr lang="en-US" sz="11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064000" y="3463336"/>
                <a:ext cx="4064000" cy="745066"/>
              </a:xfrm>
              <a:custGeom>
                <a:avLst/>
                <a:gdLst>
                  <a:gd name="connsiteX0" fmla="*/ 0 w 4064000"/>
                  <a:gd name="connsiteY0" fmla="*/ 745066 h 745066"/>
                  <a:gd name="connsiteX1" fmla="*/ 508001 w 4064000"/>
                  <a:gd name="connsiteY1" fmla="*/ 0 h 745066"/>
                  <a:gd name="connsiteX2" fmla="*/ 3555999 w 4064000"/>
                  <a:gd name="connsiteY2" fmla="*/ 0 h 745066"/>
                  <a:gd name="connsiteX3" fmla="*/ 4064000 w 4064000"/>
                  <a:gd name="connsiteY3" fmla="*/ 745066 h 745066"/>
                  <a:gd name="connsiteX4" fmla="*/ 0 w 4064000"/>
                  <a:gd name="connsiteY4" fmla="*/ 745066 h 74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4000" h="745066">
                    <a:moveTo>
                      <a:pt x="0" y="745066"/>
                    </a:moveTo>
                    <a:lnTo>
                      <a:pt x="508001" y="0"/>
                    </a:lnTo>
                    <a:lnTo>
                      <a:pt x="3555999" y="0"/>
                    </a:lnTo>
                    <a:lnTo>
                      <a:pt x="4064000" y="745066"/>
                    </a:lnTo>
                    <a:lnTo>
                      <a:pt x="0" y="74506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26440" tIns="15240" rIns="726440" bIns="15240" numCol="1" spcCol="1270" anchor="ctr" anchorCtr="0">
                <a:noAutofit/>
              </a:bodyPr>
              <a:lstStyle/>
              <a:p>
                <a:pPr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200" b="1" dirty="0" smtClean="0">
                    <a:solidFill>
                      <a:prstClr val="white"/>
                    </a:solidFill>
                  </a:rPr>
                  <a:t>CATEGORY MARKETING PLANS</a:t>
                </a:r>
                <a:endParaRPr lang="en-US" sz="1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3556000" y="4208402"/>
                <a:ext cx="5080000" cy="745066"/>
              </a:xfrm>
              <a:custGeom>
                <a:avLst/>
                <a:gdLst>
                  <a:gd name="connsiteX0" fmla="*/ 0 w 5080000"/>
                  <a:gd name="connsiteY0" fmla="*/ 745066 h 745066"/>
                  <a:gd name="connsiteX1" fmla="*/ 508001 w 5080000"/>
                  <a:gd name="connsiteY1" fmla="*/ 0 h 745066"/>
                  <a:gd name="connsiteX2" fmla="*/ 4571999 w 5080000"/>
                  <a:gd name="connsiteY2" fmla="*/ 0 h 745066"/>
                  <a:gd name="connsiteX3" fmla="*/ 5080000 w 5080000"/>
                  <a:gd name="connsiteY3" fmla="*/ 745066 h 745066"/>
                  <a:gd name="connsiteX4" fmla="*/ 0 w 5080000"/>
                  <a:gd name="connsiteY4" fmla="*/ 745066 h 74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0000" h="745066">
                    <a:moveTo>
                      <a:pt x="0" y="745066"/>
                    </a:moveTo>
                    <a:lnTo>
                      <a:pt x="508001" y="0"/>
                    </a:lnTo>
                    <a:lnTo>
                      <a:pt x="4571999" y="0"/>
                    </a:lnTo>
                    <a:lnTo>
                      <a:pt x="5080000" y="745066"/>
                    </a:lnTo>
                    <a:lnTo>
                      <a:pt x="0" y="74506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05509" tIns="16510" rIns="905511" bIns="16510" numCol="1" spcCol="1270" anchor="ctr" anchorCtr="0">
                <a:noAutofit/>
              </a:bodyPr>
              <a:lstStyle/>
              <a:p>
                <a:pPr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b="1" dirty="0" smtClean="0">
                    <a:solidFill>
                      <a:prstClr val="white"/>
                    </a:solidFill>
                  </a:rPr>
                  <a:t>VALUE SOLUTIONS (PRODUCT/SERVICES) PLANS</a:t>
                </a:r>
                <a:endParaRPr lang="en-US" sz="13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3048000" y="4953469"/>
                <a:ext cx="6096000" cy="745066"/>
              </a:xfrm>
              <a:custGeom>
                <a:avLst/>
                <a:gdLst>
                  <a:gd name="connsiteX0" fmla="*/ 0 w 6096000"/>
                  <a:gd name="connsiteY0" fmla="*/ 745066 h 745066"/>
                  <a:gd name="connsiteX1" fmla="*/ 508001 w 6096000"/>
                  <a:gd name="connsiteY1" fmla="*/ 0 h 745066"/>
                  <a:gd name="connsiteX2" fmla="*/ 5587999 w 6096000"/>
                  <a:gd name="connsiteY2" fmla="*/ 0 h 745066"/>
                  <a:gd name="connsiteX3" fmla="*/ 6096000 w 6096000"/>
                  <a:gd name="connsiteY3" fmla="*/ 745066 h 745066"/>
                  <a:gd name="connsiteX4" fmla="*/ 0 w 6096000"/>
                  <a:gd name="connsiteY4" fmla="*/ 745066 h 74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0" h="745066">
                    <a:moveTo>
                      <a:pt x="0" y="745066"/>
                    </a:moveTo>
                    <a:lnTo>
                      <a:pt x="508001" y="0"/>
                    </a:lnTo>
                    <a:lnTo>
                      <a:pt x="5587999" y="0"/>
                    </a:lnTo>
                    <a:lnTo>
                      <a:pt x="6096000" y="745066"/>
                    </a:lnTo>
                    <a:lnTo>
                      <a:pt x="0" y="7450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84579" tIns="17780" rIns="1084581" bIns="17780" numCol="1" spcCol="1270" anchor="ctr" anchorCtr="0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400" b="1" dirty="0" smtClean="0">
                    <a:solidFill>
                      <a:prstClr val="white"/>
                    </a:solidFill>
                  </a:rPr>
                  <a:t>COMMUNICATIONS</a:t>
                </a:r>
                <a:r>
                  <a:rPr lang="en-US" sz="1200" b="1" dirty="0" smtClean="0">
                    <a:solidFill>
                      <a:prstClr val="white"/>
                    </a:solidFill>
                  </a:rPr>
                  <a:t> PLAN</a:t>
                </a:r>
                <a:endParaRPr lang="en-US" sz="1200" b="1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Right Arrow 8"/>
            <p:cNvSpPr/>
            <p:nvPr/>
          </p:nvSpPr>
          <p:spPr>
            <a:xfrm rot="18265641">
              <a:off x="2625253" y="2707982"/>
              <a:ext cx="3379270" cy="304800"/>
            </a:xfrm>
            <a:prstGeom prst="rightArrow">
              <a:avLst>
                <a:gd name="adj1" fmla="val 9800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prstClr val="white"/>
                  </a:solidFill>
                </a:rPr>
                <a:t>INPUT FLOW</a:t>
              </a:r>
            </a:p>
          </p:txBody>
        </p:sp>
        <p:sp>
          <p:nvSpPr>
            <p:cNvPr id="11" name="Right Arrow 10"/>
            <p:cNvSpPr/>
            <p:nvPr/>
          </p:nvSpPr>
          <p:spPr>
            <a:xfrm rot="3296592">
              <a:off x="6106351" y="2708152"/>
              <a:ext cx="3402169" cy="30480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prstClr val="white"/>
                  </a:solidFill>
                </a:rPr>
                <a:t>STRATEGIC FLOW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124200" y="4733336"/>
              <a:ext cx="5943600" cy="381000"/>
            </a:xfrm>
            <a:prstGeom prst="roundRect">
              <a:avLst/>
            </a:prstGeom>
            <a:solidFill>
              <a:srgbClr val="FFFFFF">
                <a:alpha val="90980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prstClr val="black"/>
                  </a:solidFill>
                </a:rPr>
                <a:t>TRADITIONAL COMMUNICATIONS ANGENCY STRATYEGIC BARRIER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PYRAMID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9079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490</TotalTime>
  <Words>70</Words>
  <Application>Microsoft Macintosh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STRATEGY PYRAMID</vt:lpstr>
      <vt:lpstr>STRATEGY PYRAMID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15</cp:revision>
  <dcterms:created xsi:type="dcterms:W3CDTF">2015-01-22T05:45:02Z</dcterms:created>
  <dcterms:modified xsi:type="dcterms:W3CDTF">2017-02-24T17:14:17Z</dcterms:modified>
</cp:coreProperties>
</file>