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AD2"/>
    <a:srgbClr val="2D69B1"/>
    <a:srgbClr val="214C81"/>
    <a:srgbClr val="0091FE"/>
    <a:srgbClr val="47B0FF"/>
    <a:srgbClr val="57D3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6" autoAdjust="0"/>
    <p:restoredTop sz="94676"/>
  </p:normalViewPr>
  <p:slideViewPr>
    <p:cSldViewPr>
      <p:cViewPr varScale="1">
        <p:scale>
          <a:sx n="106" d="100"/>
          <a:sy n="106" d="100"/>
        </p:scale>
        <p:origin x="181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0028FC-C63F-4BE1-8BAF-EA0BF646773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4D53019-A4C2-4621-B48D-C869C462C19B}">
      <dgm:prSet phldrT="[Text]" custT="1"/>
      <dgm:spPr>
        <a:solidFill>
          <a:schemeClr val="accent6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b"/>
        <a:lstStyle/>
        <a:p>
          <a:r>
            <a:rPr lang="en-US" sz="1000" b="1" dirty="0" smtClean="0">
              <a:solidFill>
                <a:schemeClr val="bg1"/>
              </a:solidFill>
            </a:rPr>
            <a:t>BUSINESS</a:t>
          </a:r>
        </a:p>
        <a:p>
          <a:r>
            <a:rPr lang="en-US" sz="1000" b="1" dirty="0" smtClean="0">
              <a:solidFill>
                <a:schemeClr val="bg1"/>
              </a:solidFill>
            </a:rPr>
            <a:t>PLAN</a:t>
          </a:r>
          <a:endParaRPr lang="en-US" sz="1000" b="1" dirty="0">
            <a:solidFill>
              <a:schemeClr val="bg1"/>
            </a:solidFill>
          </a:endParaRPr>
        </a:p>
      </dgm:t>
    </dgm:pt>
    <dgm:pt modelId="{8C84B39F-D3FB-429A-A5AF-DD1B0C9EF420}" type="parTrans" cxnId="{5B149D68-A034-47CA-A8F0-8325A46024F2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3973EE16-B610-446E-9C16-89EF0A7FDAD3}" type="sibTrans" cxnId="{5B149D68-A034-47CA-A8F0-8325A46024F2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0E4B9686-FC95-44A0-B41F-187CC9AD296A}">
      <dgm:prSet phldrT="[Text]" custT="1"/>
      <dgm:spPr>
        <a:solidFill>
          <a:schemeClr val="accent5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CORPORATE </a:t>
          </a:r>
        </a:p>
        <a:p>
          <a:r>
            <a:rPr lang="en-US" sz="1050" b="1" dirty="0" smtClean="0">
              <a:solidFill>
                <a:schemeClr val="bg1"/>
              </a:solidFill>
            </a:rPr>
            <a:t>MARKETING PLAN</a:t>
          </a:r>
          <a:endParaRPr lang="en-US" sz="1050" b="1" dirty="0">
            <a:solidFill>
              <a:schemeClr val="bg1"/>
            </a:solidFill>
          </a:endParaRPr>
        </a:p>
      </dgm:t>
    </dgm:pt>
    <dgm:pt modelId="{6C60BEE6-8EFF-4E75-A6AD-7C9F82E1DD8D}" type="parTrans" cxnId="{82E78563-0573-4C5E-9C4A-C78EDE7A8694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1460E6AE-23A5-4473-8DB5-06FA481E0C7D}" type="sibTrans" cxnId="{82E78563-0573-4C5E-9C4A-C78EDE7A8694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11D8461E-1837-4A2D-AE73-DCC2B47806DE}">
      <dgm:prSet phldrT="[Text]" custT="1"/>
      <dgm:spPr>
        <a:solidFill>
          <a:schemeClr val="accent4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1100" b="1" dirty="0" smtClean="0">
              <a:solidFill>
                <a:schemeClr val="bg1"/>
              </a:solidFill>
            </a:rPr>
            <a:t>DIVISIONAL MARKETING PLANS</a:t>
          </a:r>
          <a:endParaRPr lang="en-US" sz="1100" b="1" dirty="0">
            <a:solidFill>
              <a:schemeClr val="bg1"/>
            </a:solidFill>
          </a:endParaRPr>
        </a:p>
      </dgm:t>
    </dgm:pt>
    <dgm:pt modelId="{1B5102DD-4450-49D6-B631-4062FF7C446B}" type="parTrans" cxnId="{BA089865-9ABD-4A79-B3B4-3ABBFA7C3B86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AA58520C-67F9-45E6-8E9D-A8C2A48C2091}" type="sibTrans" cxnId="{BA089865-9ABD-4A79-B3B4-3ABBFA7C3B86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942A4963-2BCD-448E-A04A-EDA028037B8B}">
      <dgm:prSet phldrT="[Text]" custT="1"/>
      <dgm:spPr>
        <a:solidFill>
          <a:schemeClr val="accent1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COMMUNICATIONS</a:t>
          </a:r>
          <a:r>
            <a:rPr lang="en-US" sz="1200" b="1" dirty="0" smtClean="0">
              <a:solidFill>
                <a:schemeClr val="bg1"/>
              </a:solidFill>
            </a:rPr>
            <a:t> PLAN</a:t>
          </a:r>
          <a:endParaRPr lang="en-US" sz="1200" b="1" dirty="0">
            <a:solidFill>
              <a:schemeClr val="bg1"/>
            </a:solidFill>
          </a:endParaRPr>
        </a:p>
      </dgm:t>
    </dgm:pt>
    <dgm:pt modelId="{3617D199-7A3B-4FE5-ADD2-68E58F2F8DA9}" type="parTrans" cxnId="{F8EB9067-798B-4496-ADD3-758F1B547226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A5069354-420D-4595-993C-1E465F8ECD9A}" type="sibTrans" cxnId="{F8EB9067-798B-4496-ADD3-758F1B547226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F4A1211C-EDC2-4F94-912F-BF2E733E75F2}">
      <dgm:prSet phldrT="[Text]" custT="1"/>
      <dgm:spPr>
        <a:solidFill>
          <a:schemeClr val="accent3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1200" b="1" dirty="0" smtClean="0">
              <a:solidFill>
                <a:schemeClr val="bg1"/>
              </a:solidFill>
            </a:rPr>
            <a:t>CATEGORY MARKETING PLANS</a:t>
          </a:r>
          <a:endParaRPr lang="en-US" sz="1200" b="1" dirty="0">
            <a:solidFill>
              <a:schemeClr val="bg1"/>
            </a:solidFill>
          </a:endParaRPr>
        </a:p>
      </dgm:t>
    </dgm:pt>
    <dgm:pt modelId="{28C54A6F-80AE-492B-B254-0A945A5E4C3F}" type="parTrans" cxnId="{472CC570-7605-4F86-AAA0-6F63B3EE7D9D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25E65B33-06DA-471A-996B-87977A21835C}" type="sibTrans" cxnId="{472CC570-7605-4F86-AAA0-6F63B3EE7D9D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79C393F7-8DDE-4790-8FCD-F9F9A59FC0F2}">
      <dgm:prSet phldrT="[Text]" custT="1"/>
      <dgm:spPr>
        <a:solidFill>
          <a:schemeClr val="accent2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1300" b="1" dirty="0" smtClean="0">
              <a:solidFill>
                <a:schemeClr val="bg1"/>
              </a:solidFill>
            </a:rPr>
            <a:t>VALUE SOLUTIONS (PRODUCT/SERVICES) PLANS</a:t>
          </a:r>
          <a:endParaRPr lang="en-US" sz="1300" b="1" dirty="0">
            <a:solidFill>
              <a:schemeClr val="bg1"/>
            </a:solidFill>
          </a:endParaRPr>
        </a:p>
      </dgm:t>
    </dgm:pt>
    <dgm:pt modelId="{198829DF-CA85-4BC5-8113-53775FA738FB}" type="parTrans" cxnId="{B2F19372-E24B-446D-A704-BDEF2FBA0669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118578FC-B1FD-49E6-869D-3DF68FD45D82}" type="sibTrans" cxnId="{B2F19372-E24B-446D-A704-BDEF2FBA0669}">
      <dgm:prSet/>
      <dgm:spPr/>
      <dgm:t>
        <a:bodyPr/>
        <a:lstStyle/>
        <a:p>
          <a:endParaRPr lang="en-US" sz="1200" b="1">
            <a:solidFill>
              <a:schemeClr val="bg1"/>
            </a:solidFill>
          </a:endParaRPr>
        </a:p>
      </dgm:t>
    </dgm:pt>
    <dgm:pt modelId="{73C4305B-26C7-4280-88CC-60C1310E188F}" type="pres">
      <dgm:prSet presAssocID="{120028FC-C63F-4BE1-8BAF-EA0BF6467739}" presName="Name0" presStyleCnt="0">
        <dgm:presLayoutVars>
          <dgm:dir/>
          <dgm:animLvl val="lvl"/>
          <dgm:resizeHandles val="exact"/>
        </dgm:presLayoutVars>
      </dgm:prSet>
      <dgm:spPr/>
    </dgm:pt>
    <dgm:pt modelId="{0AA76BFF-AB04-4FC7-B146-C14AF2F9E767}" type="pres">
      <dgm:prSet presAssocID="{84D53019-A4C2-4621-B48D-C869C462C19B}" presName="Name8" presStyleCnt="0"/>
      <dgm:spPr/>
    </dgm:pt>
    <dgm:pt modelId="{C7915FDD-B376-434C-AD90-0B97E207FB37}" type="pres">
      <dgm:prSet presAssocID="{84D53019-A4C2-4621-B48D-C869C462C19B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7A3EB-2A81-415E-B643-404839546482}" type="pres">
      <dgm:prSet presAssocID="{84D53019-A4C2-4621-B48D-C869C462C19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3604B9-7A16-42D0-ACEF-A14F9354D8FA}" type="pres">
      <dgm:prSet presAssocID="{0E4B9686-FC95-44A0-B41F-187CC9AD296A}" presName="Name8" presStyleCnt="0"/>
      <dgm:spPr/>
    </dgm:pt>
    <dgm:pt modelId="{58FB9137-F56D-4E40-B358-8519BF0D615B}" type="pres">
      <dgm:prSet presAssocID="{0E4B9686-FC95-44A0-B41F-187CC9AD296A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C805D-D6CE-479A-80EE-A548D9E0838A}" type="pres">
      <dgm:prSet presAssocID="{0E4B9686-FC95-44A0-B41F-187CC9AD296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E9AC8E-84CC-4D4A-9BD9-2AEADD60E6D2}" type="pres">
      <dgm:prSet presAssocID="{11D8461E-1837-4A2D-AE73-DCC2B47806DE}" presName="Name8" presStyleCnt="0"/>
      <dgm:spPr/>
    </dgm:pt>
    <dgm:pt modelId="{84FBDE75-4749-498B-A588-F412786CBE39}" type="pres">
      <dgm:prSet presAssocID="{11D8461E-1837-4A2D-AE73-DCC2B47806DE}" presName="level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92017-F157-4292-99A5-B29DC44D49F8}" type="pres">
      <dgm:prSet presAssocID="{11D8461E-1837-4A2D-AE73-DCC2B47806D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0C986-D06C-4175-8923-7F705DC162BC}" type="pres">
      <dgm:prSet presAssocID="{F4A1211C-EDC2-4F94-912F-BF2E733E75F2}" presName="Name8" presStyleCnt="0"/>
      <dgm:spPr/>
    </dgm:pt>
    <dgm:pt modelId="{04DF2C9B-0C93-4E81-97FC-9DA2013CCC27}" type="pres">
      <dgm:prSet presAssocID="{F4A1211C-EDC2-4F94-912F-BF2E733E75F2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031F3-5DB1-460A-B566-EA52843C2619}" type="pres">
      <dgm:prSet presAssocID="{F4A1211C-EDC2-4F94-912F-BF2E733E75F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39BE1F-BBAF-4072-8F63-5B2BF5AF1785}" type="pres">
      <dgm:prSet presAssocID="{79C393F7-8DDE-4790-8FCD-F9F9A59FC0F2}" presName="Name8" presStyleCnt="0"/>
      <dgm:spPr/>
    </dgm:pt>
    <dgm:pt modelId="{BCBB6B29-76D7-497C-A3BB-4771B5F55220}" type="pres">
      <dgm:prSet presAssocID="{79C393F7-8DDE-4790-8FCD-F9F9A59FC0F2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4B3C2E-7220-43DB-8D00-F90E49C36D3B}" type="pres">
      <dgm:prSet presAssocID="{79C393F7-8DDE-4790-8FCD-F9F9A59FC0F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55C35-ED11-45BB-866A-4F778947458E}" type="pres">
      <dgm:prSet presAssocID="{942A4963-2BCD-448E-A04A-EDA028037B8B}" presName="Name8" presStyleCnt="0"/>
      <dgm:spPr/>
    </dgm:pt>
    <dgm:pt modelId="{3B446FA9-0214-4851-BE06-D298C33615EC}" type="pres">
      <dgm:prSet presAssocID="{942A4963-2BCD-448E-A04A-EDA028037B8B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3F883-CF58-4903-9CA3-5384367B3D34}" type="pres">
      <dgm:prSet presAssocID="{942A4963-2BCD-448E-A04A-EDA028037B8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149D68-A034-47CA-A8F0-8325A46024F2}" srcId="{120028FC-C63F-4BE1-8BAF-EA0BF6467739}" destId="{84D53019-A4C2-4621-B48D-C869C462C19B}" srcOrd="0" destOrd="0" parTransId="{8C84B39F-D3FB-429A-A5AF-DD1B0C9EF420}" sibTransId="{3973EE16-B610-446E-9C16-89EF0A7FDAD3}"/>
    <dgm:cxn modelId="{96F8FF77-17AE-D74B-A62E-41DA3AEC80E6}" type="presOf" srcId="{84D53019-A4C2-4621-B48D-C869C462C19B}" destId="{E9C7A3EB-2A81-415E-B643-404839546482}" srcOrd="1" destOrd="0" presId="urn:microsoft.com/office/officeart/2005/8/layout/pyramid1"/>
    <dgm:cxn modelId="{B2F19372-E24B-446D-A704-BDEF2FBA0669}" srcId="{120028FC-C63F-4BE1-8BAF-EA0BF6467739}" destId="{79C393F7-8DDE-4790-8FCD-F9F9A59FC0F2}" srcOrd="4" destOrd="0" parTransId="{198829DF-CA85-4BC5-8113-53775FA738FB}" sibTransId="{118578FC-B1FD-49E6-869D-3DF68FD45D82}"/>
    <dgm:cxn modelId="{D26EEAFF-421A-4D40-A7ED-83E84F95409C}" type="presOf" srcId="{79C393F7-8DDE-4790-8FCD-F9F9A59FC0F2}" destId="{BCBB6B29-76D7-497C-A3BB-4771B5F55220}" srcOrd="0" destOrd="0" presId="urn:microsoft.com/office/officeart/2005/8/layout/pyramid1"/>
    <dgm:cxn modelId="{472CC570-7605-4F86-AAA0-6F63B3EE7D9D}" srcId="{120028FC-C63F-4BE1-8BAF-EA0BF6467739}" destId="{F4A1211C-EDC2-4F94-912F-BF2E733E75F2}" srcOrd="3" destOrd="0" parTransId="{28C54A6F-80AE-492B-B254-0A945A5E4C3F}" sibTransId="{25E65B33-06DA-471A-996B-87977A21835C}"/>
    <dgm:cxn modelId="{82E78563-0573-4C5E-9C4A-C78EDE7A8694}" srcId="{120028FC-C63F-4BE1-8BAF-EA0BF6467739}" destId="{0E4B9686-FC95-44A0-B41F-187CC9AD296A}" srcOrd="1" destOrd="0" parTransId="{6C60BEE6-8EFF-4E75-A6AD-7C9F82E1DD8D}" sibTransId="{1460E6AE-23A5-4473-8DB5-06FA481E0C7D}"/>
    <dgm:cxn modelId="{522FBF08-CC1D-3B4E-BE4C-13F425E15C9A}" type="presOf" srcId="{F4A1211C-EDC2-4F94-912F-BF2E733E75F2}" destId="{91F031F3-5DB1-460A-B566-EA52843C2619}" srcOrd="1" destOrd="0" presId="urn:microsoft.com/office/officeart/2005/8/layout/pyramid1"/>
    <dgm:cxn modelId="{BA089865-9ABD-4A79-B3B4-3ABBFA7C3B86}" srcId="{120028FC-C63F-4BE1-8BAF-EA0BF6467739}" destId="{11D8461E-1837-4A2D-AE73-DCC2B47806DE}" srcOrd="2" destOrd="0" parTransId="{1B5102DD-4450-49D6-B631-4062FF7C446B}" sibTransId="{AA58520C-67F9-45E6-8E9D-A8C2A48C2091}"/>
    <dgm:cxn modelId="{F8EB9067-798B-4496-ADD3-758F1B547226}" srcId="{120028FC-C63F-4BE1-8BAF-EA0BF6467739}" destId="{942A4963-2BCD-448E-A04A-EDA028037B8B}" srcOrd="5" destOrd="0" parTransId="{3617D199-7A3B-4FE5-ADD2-68E58F2F8DA9}" sibTransId="{A5069354-420D-4595-993C-1E465F8ECD9A}"/>
    <dgm:cxn modelId="{522B8175-87BC-6D4E-95C1-8735CF611F68}" type="presOf" srcId="{11D8461E-1837-4A2D-AE73-DCC2B47806DE}" destId="{84FBDE75-4749-498B-A588-F412786CBE39}" srcOrd="0" destOrd="0" presId="urn:microsoft.com/office/officeart/2005/8/layout/pyramid1"/>
    <dgm:cxn modelId="{B25D28CF-58F4-C548-B252-E6A3C1557DF1}" type="presOf" srcId="{0E4B9686-FC95-44A0-B41F-187CC9AD296A}" destId="{58FB9137-F56D-4E40-B358-8519BF0D615B}" srcOrd="0" destOrd="0" presId="urn:microsoft.com/office/officeart/2005/8/layout/pyramid1"/>
    <dgm:cxn modelId="{6C56021F-D74D-0F45-940F-101CF97FB716}" type="presOf" srcId="{79C393F7-8DDE-4790-8FCD-F9F9A59FC0F2}" destId="{CA4B3C2E-7220-43DB-8D00-F90E49C36D3B}" srcOrd="1" destOrd="0" presId="urn:microsoft.com/office/officeart/2005/8/layout/pyramid1"/>
    <dgm:cxn modelId="{52CA80D8-ACF3-1849-BD7E-2E9FF12C1A3F}" type="presOf" srcId="{11D8461E-1837-4A2D-AE73-DCC2B47806DE}" destId="{DD592017-F157-4292-99A5-B29DC44D49F8}" srcOrd="1" destOrd="0" presId="urn:microsoft.com/office/officeart/2005/8/layout/pyramid1"/>
    <dgm:cxn modelId="{FA15749A-E55A-FC4F-A6B5-B2644709C5CE}" type="presOf" srcId="{F4A1211C-EDC2-4F94-912F-BF2E733E75F2}" destId="{04DF2C9B-0C93-4E81-97FC-9DA2013CCC27}" srcOrd="0" destOrd="0" presId="urn:microsoft.com/office/officeart/2005/8/layout/pyramid1"/>
    <dgm:cxn modelId="{7E067121-19A0-8746-ADB3-959C4C5E0901}" type="presOf" srcId="{942A4963-2BCD-448E-A04A-EDA028037B8B}" destId="{3B446FA9-0214-4851-BE06-D298C33615EC}" srcOrd="0" destOrd="0" presId="urn:microsoft.com/office/officeart/2005/8/layout/pyramid1"/>
    <dgm:cxn modelId="{033A8200-B8C9-534B-B4AF-EE5216A16EDA}" type="presOf" srcId="{84D53019-A4C2-4621-B48D-C869C462C19B}" destId="{C7915FDD-B376-434C-AD90-0B97E207FB37}" srcOrd="0" destOrd="0" presId="urn:microsoft.com/office/officeart/2005/8/layout/pyramid1"/>
    <dgm:cxn modelId="{018E9A81-5803-9F48-BDB5-C34258CCA853}" type="presOf" srcId="{942A4963-2BCD-448E-A04A-EDA028037B8B}" destId="{25B3F883-CF58-4903-9CA3-5384367B3D34}" srcOrd="1" destOrd="0" presId="urn:microsoft.com/office/officeart/2005/8/layout/pyramid1"/>
    <dgm:cxn modelId="{3ADF432D-9713-3A41-8302-A641CE13391D}" type="presOf" srcId="{0E4B9686-FC95-44A0-B41F-187CC9AD296A}" destId="{A57C805D-D6CE-479A-80EE-A548D9E0838A}" srcOrd="1" destOrd="0" presId="urn:microsoft.com/office/officeart/2005/8/layout/pyramid1"/>
    <dgm:cxn modelId="{002C2974-240C-4E47-8483-AD1D0D109FA7}" type="presOf" srcId="{120028FC-C63F-4BE1-8BAF-EA0BF6467739}" destId="{73C4305B-26C7-4280-88CC-60C1310E188F}" srcOrd="0" destOrd="0" presId="urn:microsoft.com/office/officeart/2005/8/layout/pyramid1"/>
    <dgm:cxn modelId="{BB6F35D1-C595-634B-8961-4A79713E92CE}" type="presParOf" srcId="{73C4305B-26C7-4280-88CC-60C1310E188F}" destId="{0AA76BFF-AB04-4FC7-B146-C14AF2F9E767}" srcOrd="0" destOrd="0" presId="urn:microsoft.com/office/officeart/2005/8/layout/pyramid1"/>
    <dgm:cxn modelId="{F6D7DC79-8E75-D545-BFE6-05DE4D7D74B2}" type="presParOf" srcId="{0AA76BFF-AB04-4FC7-B146-C14AF2F9E767}" destId="{C7915FDD-B376-434C-AD90-0B97E207FB37}" srcOrd="0" destOrd="0" presId="urn:microsoft.com/office/officeart/2005/8/layout/pyramid1"/>
    <dgm:cxn modelId="{042F5688-B3CB-D940-93E0-A17CC27449EF}" type="presParOf" srcId="{0AA76BFF-AB04-4FC7-B146-C14AF2F9E767}" destId="{E9C7A3EB-2A81-415E-B643-404839546482}" srcOrd="1" destOrd="0" presId="urn:microsoft.com/office/officeart/2005/8/layout/pyramid1"/>
    <dgm:cxn modelId="{CA7AE3D7-9C71-9C41-93D5-F72547943807}" type="presParOf" srcId="{73C4305B-26C7-4280-88CC-60C1310E188F}" destId="{EC3604B9-7A16-42D0-ACEF-A14F9354D8FA}" srcOrd="1" destOrd="0" presId="urn:microsoft.com/office/officeart/2005/8/layout/pyramid1"/>
    <dgm:cxn modelId="{9EA03CB8-BEF5-F747-96C4-1DFB3C1F5DCB}" type="presParOf" srcId="{EC3604B9-7A16-42D0-ACEF-A14F9354D8FA}" destId="{58FB9137-F56D-4E40-B358-8519BF0D615B}" srcOrd="0" destOrd="0" presId="urn:microsoft.com/office/officeart/2005/8/layout/pyramid1"/>
    <dgm:cxn modelId="{C1444D91-1A26-494D-969C-86A6049F36CE}" type="presParOf" srcId="{EC3604B9-7A16-42D0-ACEF-A14F9354D8FA}" destId="{A57C805D-D6CE-479A-80EE-A548D9E0838A}" srcOrd="1" destOrd="0" presId="urn:microsoft.com/office/officeart/2005/8/layout/pyramid1"/>
    <dgm:cxn modelId="{D2483B1B-9951-C540-927F-F42E88D226DB}" type="presParOf" srcId="{73C4305B-26C7-4280-88CC-60C1310E188F}" destId="{D1E9AC8E-84CC-4D4A-9BD9-2AEADD60E6D2}" srcOrd="2" destOrd="0" presId="urn:microsoft.com/office/officeart/2005/8/layout/pyramid1"/>
    <dgm:cxn modelId="{CA83F3EB-FE2B-FA48-AC7A-BB8212EBBE0C}" type="presParOf" srcId="{D1E9AC8E-84CC-4D4A-9BD9-2AEADD60E6D2}" destId="{84FBDE75-4749-498B-A588-F412786CBE39}" srcOrd="0" destOrd="0" presId="urn:microsoft.com/office/officeart/2005/8/layout/pyramid1"/>
    <dgm:cxn modelId="{590B7719-1815-9D4C-ACC3-D0F7540D2B7B}" type="presParOf" srcId="{D1E9AC8E-84CC-4D4A-9BD9-2AEADD60E6D2}" destId="{DD592017-F157-4292-99A5-B29DC44D49F8}" srcOrd="1" destOrd="0" presId="urn:microsoft.com/office/officeart/2005/8/layout/pyramid1"/>
    <dgm:cxn modelId="{7F94D803-86E1-D24B-9CCA-6E83C6F9501D}" type="presParOf" srcId="{73C4305B-26C7-4280-88CC-60C1310E188F}" destId="{A060C986-D06C-4175-8923-7F705DC162BC}" srcOrd="3" destOrd="0" presId="urn:microsoft.com/office/officeart/2005/8/layout/pyramid1"/>
    <dgm:cxn modelId="{76A77CDE-0359-0B45-89C2-7336AF15A928}" type="presParOf" srcId="{A060C986-D06C-4175-8923-7F705DC162BC}" destId="{04DF2C9B-0C93-4E81-97FC-9DA2013CCC27}" srcOrd="0" destOrd="0" presId="urn:microsoft.com/office/officeart/2005/8/layout/pyramid1"/>
    <dgm:cxn modelId="{4B87D517-4F4D-614B-B5C3-0F4E70DC893B}" type="presParOf" srcId="{A060C986-D06C-4175-8923-7F705DC162BC}" destId="{91F031F3-5DB1-460A-B566-EA52843C2619}" srcOrd="1" destOrd="0" presId="urn:microsoft.com/office/officeart/2005/8/layout/pyramid1"/>
    <dgm:cxn modelId="{148FEDEE-85DB-CF4C-9FD1-60499DADC153}" type="presParOf" srcId="{73C4305B-26C7-4280-88CC-60C1310E188F}" destId="{6F39BE1F-BBAF-4072-8F63-5B2BF5AF1785}" srcOrd="4" destOrd="0" presId="urn:microsoft.com/office/officeart/2005/8/layout/pyramid1"/>
    <dgm:cxn modelId="{51941E23-E3E3-924B-85FC-55CCF6EF01DF}" type="presParOf" srcId="{6F39BE1F-BBAF-4072-8F63-5B2BF5AF1785}" destId="{BCBB6B29-76D7-497C-A3BB-4771B5F55220}" srcOrd="0" destOrd="0" presId="urn:microsoft.com/office/officeart/2005/8/layout/pyramid1"/>
    <dgm:cxn modelId="{B7EDBFC4-9813-CB49-8F59-218E93571352}" type="presParOf" srcId="{6F39BE1F-BBAF-4072-8F63-5B2BF5AF1785}" destId="{CA4B3C2E-7220-43DB-8D00-F90E49C36D3B}" srcOrd="1" destOrd="0" presId="urn:microsoft.com/office/officeart/2005/8/layout/pyramid1"/>
    <dgm:cxn modelId="{E6ABDF02-BEBA-D84E-BE9B-16888164AE0E}" type="presParOf" srcId="{73C4305B-26C7-4280-88CC-60C1310E188F}" destId="{0A655C35-ED11-45BB-866A-4F778947458E}" srcOrd="5" destOrd="0" presId="urn:microsoft.com/office/officeart/2005/8/layout/pyramid1"/>
    <dgm:cxn modelId="{D6C909F1-3DDB-954C-862E-385303B0E263}" type="presParOf" srcId="{0A655C35-ED11-45BB-866A-4F778947458E}" destId="{3B446FA9-0214-4851-BE06-D298C33615EC}" srcOrd="0" destOrd="0" presId="urn:microsoft.com/office/officeart/2005/8/layout/pyramid1"/>
    <dgm:cxn modelId="{3F989992-016A-C941-962A-C1DE216C42A3}" type="presParOf" srcId="{0A655C35-ED11-45BB-866A-4F778947458E}" destId="{25B3F883-CF58-4903-9CA3-5384367B3D3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915FDD-B376-434C-AD90-0B97E207FB37}">
      <dsp:nvSpPr>
        <dsp:cNvPr id="0" name=""/>
        <dsp:cNvSpPr/>
      </dsp:nvSpPr>
      <dsp:spPr>
        <a:xfrm>
          <a:off x="2540000" y="0"/>
          <a:ext cx="1016000" cy="745066"/>
        </a:xfrm>
        <a:prstGeom prst="trapezoid">
          <a:avLst>
            <a:gd name="adj" fmla="val 68182"/>
          </a:avLst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b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bg1"/>
              </a:solidFill>
            </a:rPr>
            <a:t>BUSINESS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bg1"/>
              </a:solidFill>
            </a:rPr>
            <a:t>PLAN</a:t>
          </a:r>
          <a:endParaRPr lang="en-US" sz="1000" b="1" kern="1200" dirty="0">
            <a:solidFill>
              <a:schemeClr val="bg1"/>
            </a:solidFill>
          </a:endParaRPr>
        </a:p>
      </dsp:txBody>
      <dsp:txXfrm>
        <a:off x="2540000" y="0"/>
        <a:ext cx="1016000" cy="745066"/>
      </dsp:txXfrm>
    </dsp:sp>
    <dsp:sp modelId="{58FB9137-F56D-4E40-B358-8519BF0D615B}">
      <dsp:nvSpPr>
        <dsp:cNvPr id="0" name=""/>
        <dsp:cNvSpPr/>
      </dsp:nvSpPr>
      <dsp:spPr>
        <a:xfrm>
          <a:off x="2032000" y="745066"/>
          <a:ext cx="2032000" cy="745066"/>
        </a:xfrm>
        <a:prstGeom prst="trapezoid">
          <a:avLst>
            <a:gd name="adj" fmla="val 68182"/>
          </a:avLst>
        </a:prstGeom>
        <a:solidFill>
          <a:schemeClr val="accent5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CORPORATE 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MARKETING PLAN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2387600" y="745066"/>
        <a:ext cx="1320800" cy="745066"/>
      </dsp:txXfrm>
    </dsp:sp>
    <dsp:sp modelId="{84FBDE75-4749-498B-A588-F412786CBE39}">
      <dsp:nvSpPr>
        <dsp:cNvPr id="0" name=""/>
        <dsp:cNvSpPr/>
      </dsp:nvSpPr>
      <dsp:spPr>
        <a:xfrm>
          <a:off x="1524000" y="1490133"/>
          <a:ext cx="3048000" cy="745066"/>
        </a:xfrm>
        <a:prstGeom prst="trapezoid">
          <a:avLst>
            <a:gd name="adj" fmla="val 68182"/>
          </a:avLst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bg1"/>
              </a:solidFill>
            </a:rPr>
            <a:t>DIVISIONAL MARKETING PLANS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057400" y="1490133"/>
        <a:ext cx="1981200" cy="745066"/>
      </dsp:txXfrm>
    </dsp:sp>
    <dsp:sp modelId="{04DF2C9B-0C93-4E81-97FC-9DA2013CCC27}">
      <dsp:nvSpPr>
        <dsp:cNvPr id="0" name=""/>
        <dsp:cNvSpPr/>
      </dsp:nvSpPr>
      <dsp:spPr>
        <a:xfrm>
          <a:off x="1016000" y="2235200"/>
          <a:ext cx="4064000" cy="745066"/>
        </a:xfrm>
        <a:prstGeom prst="trapezoid">
          <a:avLst>
            <a:gd name="adj" fmla="val 68182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CATEGORY MARKETING PLANS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1727200" y="2235200"/>
        <a:ext cx="2641600" cy="745066"/>
      </dsp:txXfrm>
    </dsp:sp>
    <dsp:sp modelId="{BCBB6B29-76D7-497C-A3BB-4771B5F55220}">
      <dsp:nvSpPr>
        <dsp:cNvPr id="0" name=""/>
        <dsp:cNvSpPr/>
      </dsp:nvSpPr>
      <dsp:spPr>
        <a:xfrm>
          <a:off x="508000" y="2980266"/>
          <a:ext cx="5080000" cy="745066"/>
        </a:xfrm>
        <a:prstGeom prst="trapezoid">
          <a:avLst>
            <a:gd name="adj" fmla="val 68182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solidFill>
                <a:schemeClr val="bg1"/>
              </a:solidFill>
            </a:rPr>
            <a:t>VALUE SOLUTIONS (PRODUCT/SERVICES) PLANS</a:t>
          </a:r>
          <a:endParaRPr lang="en-US" sz="1300" b="1" kern="1200" dirty="0">
            <a:solidFill>
              <a:schemeClr val="bg1"/>
            </a:solidFill>
          </a:endParaRPr>
        </a:p>
      </dsp:txBody>
      <dsp:txXfrm>
        <a:off x="1396999" y="2980266"/>
        <a:ext cx="3302000" cy="745066"/>
      </dsp:txXfrm>
    </dsp:sp>
    <dsp:sp modelId="{3B446FA9-0214-4851-BE06-D298C33615EC}">
      <dsp:nvSpPr>
        <dsp:cNvPr id="0" name=""/>
        <dsp:cNvSpPr/>
      </dsp:nvSpPr>
      <dsp:spPr>
        <a:xfrm>
          <a:off x="0" y="3725333"/>
          <a:ext cx="6096000" cy="745066"/>
        </a:xfrm>
        <a:prstGeom prst="trapezoid">
          <a:avLst>
            <a:gd name="adj" fmla="val 68182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COMMUNICATIONS</a:t>
          </a:r>
          <a:r>
            <a:rPr lang="en-US" sz="1200" b="1" kern="1200" dirty="0" smtClean="0">
              <a:solidFill>
                <a:schemeClr val="bg1"/>
              </a:solidFill>
            </a:rPr>
            <a:t> PLAN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1066799" y="3725333"/>
        <a:ext cx="3962400" cy="745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9086D-BB38-4161-BFF1-BD9209E27F11}" type="datetimeFigureOut">
              <a:rPr lang="en-US" smtClean="0"/>
              <a:pPr/>
              <a:t>2/24/17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6C4C8-2591-41E0-8FBF-5F776C235C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0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9302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060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93011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978923-2569-4120-AA5B-E8DB633D0C9B}" type="datetime1">
              <a:rPr lang="en-US" smtClean="0"/>
              <a:t>2/24/17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E172D6-53FE-4A4F-B35E-4FBCB22140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6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978923-2569-4120-AA5B-E8DB633D0C9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E172D6-53FE-4A4F-B35E-4FBCB22140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0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4064000" y="1228135"/>
            <a:ext cx="1016000" cy="745066"/>
          </a:xfrm>
          <a:custGeom>
            <a:avLst/>
            <a:gdLst>
              <a:gd name="connsiteX0" fmla="*/ 0 w 1016000"/>
              <a:gd name="connsiteY0" fmla="*/ 745066 h 745066"/>
              <a:gd name="connsiteX1" fmla="*/ 508000 w 1016000"/>
              <a:gd name="connsiteY1" fmla="*/ 0 h 745066"/>
              <a:gd name="connsiteX2" fmla="*/ 508000 w 1016000"/>
              <a:gd name="connsiteY2" fmla="*/ 0 h 745066"/>
              <a:gd name="connsiteX3" fmla="*/ 1016000 w 1016000"/>
              <a:gd name="connsiteY3" fmla="*/ 745066 h 745066"/>
              <a:gd name="connsiteX4" fmla="*/ 0 w 1016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00" h="745066">
                <a:moveTo>
                  <a:pt x="0" y="745066"/>
                </a:moveTo>
                <a:lnTo>
                  <a:pt x="508000" y="0"/>
                </a:lnTo>
                <a:lnTo>
                  <a:pt x="508000" y="0"/>
                </a:lnTo>
                <a:lnTo>
                  <a:pt x="1016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b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kern="1200" dirty="0" smtClean="0">
                <a:solidFill>
                  <a:schemeClr val="bg1"/>
                </a:solidFill>
              </a:rPr>
              <a:t>BUSINESS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kern="1200" dirty="0" smtClean="0">
                <a:solidFill>
                  <a:schemeClr val="bg1"/>
                </a:solidFill>
              </a:rPr>
              <a:t>PLAN</a:t>
            </a:r>
            <a:endParaRPr lang="en-US" sz="1000" b="1" kern="1200" dirty="0">
              <a:solidFill>
                <a:schemeClr val="bg1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556000" y="1973201"/>
            <a:ext cx="2032000" cy="745066"/>
          </a:xfrm>
          <a:custGeom>
            <a:avLst/>
            <a:gdLst>
              <a:gd name="connsiteX0" fmla="*/ 0 w 2032000"/>
              <a:gd name="connsiteY0" fmla="*/ 745066 h 745066"/>
              <a:gd name="connsiteX1" fmla="*/ 508001 w 2032000"/>
              <a:gd name="connsiteY1" fmla="*/ 0 h 745066"/>
              <a:gd name="connsiteX2" fmla="*/ 1523999 w 2032000"/>
              <a:gd name="connsiteY2" fmla="*/ 0 h 745066"/>
              <a:gd name="connsiteX3" fmla="*/ 2032000 w 2032000"/>
              <a:gd name="connsiteY3" fmla="*/ 745066 h 745066"/>
              <a:gd name="connsiteX4" fmla="*/ 0 w 2032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745066">
                <a:moveTo>
                  <a:pt x="0" y="745066"/>
                </a:moveTo>
                <a:lnTo>
                  <a:pt x="508001" y="0"/>
                </a:lnTo>
                <a:lnTo>
                  <a:pt x="1523999" y="0"/>
                </a:lnTo>
                <a:lnTo>
                  <a:pt x="2032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69570" tIns="13970" rIns="369570" bIns="13970" numCol="1" spcCol="1270" anchor="ctr" anchorCtr="0">
            <a:noAutofit/>
          </a:bodyPr>
          <a:lstStyle/>
          <a:p>
            <a:pPr lvl="0"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kern="1200" dirty="0" smtClean="0">
                <a:solidFill>
                  <a:schemeClr val="bg1"/>
                </a:solidFill>
              </a:rPr>
              <a:t>CORPORATE </a:t>
            </a:r>
          </a:p>
          <a:p>
            <a:pPr lvl="0"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kern="1200" dirty="0" smtClean="0">
                <a:solidFill>
                  <a:schemeClr val="bg1"/>
                </a:solidFill>
              </a:rPr>
              <a:t>MARKETING PLAN</a:t>
            </a:r>
            <a:endParaRPr lang="en-US" sz="1050" b="1" kern="12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048000" y="2718268"/>
            <a:ext cx="3048000" cy="745066"/>
          </a:xfrm>
          <a:custGeom>
            <a:avLst/>
            <a:gdLst>
              <a:gd name="connsiteX0" fmla="*/ 0 w 3048000"/>
              <a:gd name="connsiteY0" fmla="*/ 745066 h 745066"/>
              <a:gd name="connsiteX1" fmla="*/ 508001 w 3048000"/>
              <a:gd name="connsiteY1" fmla="*/ 0 h 745066"/>
              <a:gd name="connsiteX2" fmla="*/ 2539999 w 3048000"/>
              <a:gd name="connsiteY2" fmla="*/ 0 h 745066"/>
              <a:gd name="connsiteX3" fmla="*/ 3048000 w 3048000"/>
              <a:gd name="connsiteY3" fmla="*/ 745066 h 745066"/>
              <a:gd name="connsiteX4" fmla="*/ 0 w 3048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0" h="745066">
                <a:moveTo>
                  <a:pt x="0" y="745066"/>
                </a:moveTo>
                <a:lnTo>
                  <a:pt x="508001" y="0"/>
                </a:lnTo>
                <a:lnTo>
                  <a:pt x="2539999" y="0"/>
                </a:lnTo>
                <a:lnTo>
                  <a:pt x="3048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7370" tIns="13970" rIns="547370" bIns="13970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kern="1200" dirty="0" smtClean="0">
                <a:solidFill>
                  <a:schemeClr val="bg1"/>
                </a:solidFill>
              </a:rPr>
              <a:t>DIVISIONAL MARKETING PLANS</a:t>
            </a:r>
            <a:endParaRPr lang="en-US" sz="1100" b="1" kern="1200" dirty="0">
              <a:solidFill>
                <a:schemeClr val="bg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2540000" y="3463335"/>
            <a:ext cx="4064000" cy="745066"/>
          </a:xfrm>
          <a:custGeom>
            <a:avLst/>
            <a:gdLst>
              <a:gd name="connsiteX0" fmla="*/ 0 w 4064000"/>
              <a:gd name="connsiteY0" fmla="*/ 745066 h 745066"/>
              <a:gd name="connsiteX1" fmla="*/ 508001 w 4064000"/>
              <a:gd name="connsiteY1" fmla="*/ 0 h 745066"/>
              <a:gd name="connsiteX2" fmla="*/ 3555999 w 4064000"/>
              <a:gd name="connsiteY2" fmla="*/ 0 h 745066"/>
              <a:gd name="connsiteX3" fmla="*/ 4064000 w 4064000"/>
              <a:gd name="connsiteY3" fmla="*/ 745066 h 745066"/>
              <a:gd name="connsiteX4" fmla="*/ 0 w 4064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745066">
                <a:moveTo>
                  <a:pt x="0" y="745066"/>
                </a:moveTo>
                <a:lnTo>
                  <a:pt x="508001" y="0"/>
                </a:lnTo>
                <a:lnTo>
                  <a:pt x="3555999" y="0"/>
                </a:lnTo>
                <a:lnTo>
                  <a:pt x="4064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440" tIns="15240" rIns="7264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 smtClean="0">
                <a:solidFill>
                  <a:schemeClr val="bg1"/>
                </a:solidFill>
              </a:rPr>
              <a:t>CATEGORY MARKETING PLANS</a:t>
            </a:r>
            <a:endParaRPr lang="en-US" sz="1200" b="1" kern="12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2032000" y="4208401"/>
            <a:ext cx="5080000" cy="745066"/>
          </a:xfrm>
          <a:custGeom>
            <a:avLst/>
            <a:gdLst>
              <a:gd name="connsiteX0" fmla="*/ 0 w 5080000"/>
              <a:gd name="connsiteY0" fmla="*/ 745066 h 745066"/>
              <a:gd name="connsiteX1" fmla="*/ 508001 w 5080000"/>
              <a:gd name="connsiteY1" fmla="*/ 0 h 745066"/>
              <a:gd name="connsiteX2" fmla="*/ 4571999 w 5080000"/>
              <a:gd name="connsiteY2" fmla="*/ 0 h 745066"/>
              <a:gd name="connsiteX3" fmla="*/ 5080000 w 5080000"/>
              <a:gd name="connsiteY3" fmla="*/ 745066 h 745066"/>
              <a:gd name="connsiteX4" fmla="*/ 0 w 5080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0000" h="745066">
                <a:moveTo>
                  <a:pt x="0" y="745066"/>
                </a:moveTo>
                <a:lnTo>
                  <a:pt x="508001" y="0"/>
                </a:lnTo>
                <a:lnTo>
                  <a:pt x="4571999" y="0"/>
                </a:lnTo>
                <a:lnTo>
                  <a:pt x="5080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05509" tIns="16510" rIns="905511" bIns="16510" numCol="1" spcCol="1270" anchor="ctr" anchorCtr="0">
            <a:no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300" b="1" kern="1200" dirty="0" smtClean="0">
                <a:solidFill>
                  <a:schemeClr val="bg1"/>
                </a:solidFill>
              </a:rPr>
              <a:t>VALUE SOLUTIONS (PRODUCT/SERVICES) PLANS</a:t>
            </a:r>
            <a:endParaRPr lang="en-US" sz="1300" b="1" kern="1200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524000" y="4953468"/>
            <a:ext cx="6096000" cy="745066"/>
          </a:xfrm>
          <a:custGeom>
            <a:avLst/>
            <a:gdLst>
              <a:gd name="connsiteX0" fmla="*/ 0 w 6096000"/>
              <a:gd name="connsiteY0" fmla="*/ 745066 h 745066"/>
              <a:gd name="connsiteX1" fmla="*/ 508001 w 6096000"/>
              <a:gd name="connsiteY1" fmla="*/ 0 h 745066"/>
              <a:gd name="connsiteX2" fmla="*/ 5587999 w 6096000"/>
              <a:gd name="connsiteY2" fmla="*/ 0 h 745066"/>
              <a:gd name="connsiteX3" fmla="*/ 6096000 w 6096000"/>
              <a:gd name="connsiteY3" fmla="*/ 745066 h 745066"/>
              <a:gd name="connsiteX4" fmla="*/ 0 w 6096000"/>
              <a:gd name="connsiteY4" fmla="*/ 745066 h 745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745066">
                <a:moveTo>
                  <a:pt x="0" y="745066"/>
                </a:moveTo>
                <a:lnTo>
                  <a:pt x="508001" y="0"/>
                </a:lnTo>
                <a:lnTo>
                  <a:pt x="5587999" y="0"/>
                </a:lnTo>
                <a:lnTo>
                  <a:pt x="6096000" y="745066"/>
                </a:lnTo>
                <a:lnTo>
                  <a:pt x="0" y="74506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84579" tIns="17780" rIns="1084581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kern="1200" dirty="0" smtClean="0">
                <a:solidFill>
                  <a:schemeClr val="bg1"/>
                </a:solidFill>
              </a:rPr>
              <a:t>COMMUNICATIONS</a:t>
            </a:r>
            <a:r>
              <a:rPr lang="en-US" sz="1200" b="1" kern="1200" dirty="0" smtClean="0">
                <a:solidFill>
                  <a:schemeClr val="bg1"/>
                </a:solidFill>
              </a:rPr>
              <a:t> PLAN</a:t>
            </a:r>
            <a:endParaRPr lang="en-US" sz="1200" b="1" kern="1200" dirty="0">
              <a:solidFill>
                <a:schemeClr val="bg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8265641">
            <a:off x="1101253" y="2707981"/>
            <a:ext cx="3379270" cy="304800"/>
          </a:xfrm>
          <a:prstGeom prst="rightArrow">
            <a:avLst>
              <a:gd name="adj1" fmla="val 98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INPUT FLOW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 rot="3296592">
            <a:off x="4582351" y="2708151"/>
            <a:ext cx="3402169" cy="30480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STRATEGIC FLOW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600200" y="4733335"/>
            <a:ext cx="5943600" cy="381000"/>
          </a:xfrm>
          <a:prstGeom prst="roundRect">
            <a:avLst/>
          </a:prstGeom>
          <a:solidFill>
            <a:srgbClr val="FFFFFF">
              <a:alpha val="9098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TRADITIONAL COMMUNICATIONS ANGENCY STRATYEGIC BARRIER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PYRAMID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24000" y="1159466"/>
            <a:ext cx="6096000" cy="4539069"/>
            <a:chOff x="1524000" y="921931"/>
            <a:chExt cx="6096000" cy="4539069"/>
          </a:xfrm>
        </p:grpSpPr>
        <p:graphicFrame>
          <p:nvGraphicFramePr>
            <p:cNvPr id="8" name="Diagram 7"/>
            <p:cNvGraphicFramePr/>
            <p:nvPr>
              <p:extLst/>
            </p:nvPr>
          </p:nvGraphicFramePr>
          <p:xfrm>
            <a:off x="1524000" y="990600"/>
            <a:ext cx="6096000" cy="4470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9" name="Right Arrow 8"/>
            <p:cNvSpPr/>
            <p:nvPr/>
          </p:nvSpPr>
          <p:spPr>
            <a:xfrm rot="18265641">
              <a:off x="1101253" y="2470446"/>
              <a:ext cx="3379270" cy="304800"/>
            </a:xfrm>
            <a:prstGeom prst="rightArrow">
              <a:avLst>
                <a:gd name="adj1" fmla="val 9800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</a:rPr>
                <a:t>INPUT FLOW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Right Arrow 10"/>
            <p:cNvSpPr/>
            <p:nvPr/>
          </p:nvSpPr>
          <p:spPr>
            <a:xfrm rot="3296592">
              <a:off x="4582351" y="2470616"/>
              <a:ext cx="3402169" cy="30480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</a:rPr>
                <a:t>STRATEGIC FLOW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600200" y="4495800"/>
              <a:ext cx="5943600" cy="381000"/>
            </a:xfrm>
            <a:prstGeom prst="roundRect">
              <a:avLst/>
            </a:prstGeom>
            <a:solidFill>
              <a:srgbClr val="FFFFFF">
                <a:alpha val="90980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prstClr val="black"/>
                  </a:solidFill>
                </a:rPr>
                <a:t>TRADITIONAL COMMUNICATIONS ANGENCY STRATYEGIC BARRIER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PYRAMID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62662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488</TotalTime>
  <Words>70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STRATEGY PYRAMID</vt:lpstr>
      <vt:lpstr>STRATEGY PYRAMID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</cp:revision>
  <dcterms:created xsi:type="dcterms:W3CDTF">2015-01-22T05:45:02Z</dcterms:created>
  <dcterms:modified xsi:type="dcterms:W3CDTF">2017-02-24T17:13:58Z</dcterms:modified>
</cp:coreProperties>
</file>