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5" r:id="rId3"/>
    <p:sldId id="2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06C"/>
    <a:srgbClr val="012548"/>
    <a:srgbClr val="325F7F"/>
    <a:srgbClr val="003860"/>
    <a:srgbClr val="002D4D"/>
    <a:srgbClr val="345E89"/>
    <a:srgbClr val="02376C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BE647-C846-49A7-BD12-EFD80131B080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D1FB4-CDF6-458B-8CF8-77AF335490F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1542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142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30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780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997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33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4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B3CC8-1F75-4E90-9B89-0029BA730701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4EA8-0918-4F3F-8705-8310C4A09F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9286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43B3CC8-1F75-4E90-9B89-0029BA730701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5544EA8-0918-4F3F-8705-8310C4A09F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700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43B3CC8-1F75-4E90-9B89-0029BA730701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5544EA8-0918-4F3F-8705-8310C4A09F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995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CC4F08-DD9A-4B1C-B0DD-34ABD7CF9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BUILDING SELF CONFIDENCE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81907-5A1E-41DC-8C42-839875B15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8A443F9C-465B-40AF-8451-FFAD1FA8E676}"/>
              </a:ext>
            </a:extLst>
          </p:cNvPr>
          <p:cNvGrpSpPr>
            <a:grpSpLocks noChangeAspect="1"/>
          </p:cNvGrpSpPr>
          <p:nvPr/>
        </p:nvGrpSpPr>
        <p:grpSpPr>
          <a:xfrm>
            <a:off x="2919116" y="874728"/>
            <a:ext cx="6353769" cy="5367154"/>
            <a:chOff x="1523856" y="1031440"/>
            <a:chExt cx="5977532" cy="504933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AF3C09-B74C-4C85-BB6A-46F636421563}"/>
                </a:ext>
              </a:extLst>
            </p:cNvPr>
            <p:cNvGrpSpPr/>
            <p:nvPr/>
          </p:nvGrpSpPr>
          <p:grpSpPr>
            <a:xfrm>
              <a:off x="2875378" y="1229540"/>
              <a:ext cx="3356324" cy="4328636"/>
              <a:chOff x="2894838" y="1265967"/>
              <a:chExt cx="3356324" cy="4328636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E2E0BD8-AB15-49EE-B848-6C2A675F892F}"/>
                  </a:ext>
                </a:extLst>
              </p:cNvPr>
              <p:cNvSpPr/>
              <p:nvPr/>
            </p:nvSpPr>
            <p:spPr>
              <a:xfrm>
                <a:off x="3648837" y="4757642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626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44E410A-F8F9-4AEE-8A22-B47AAEA600DF}"/>
                  </a:ext>
                </a:extLst>
              </p:cNvPr>
              <p:cNvSpPr/>
              <p:nvPr/>
            </p:nvSpPr>
            <p:spPr>
              <a:xfrm>
                <a:off x="4677537" y="4767738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530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A4CFABF-8172-41EC-8926-0A367A8B8E59}"/>
                  </a:ext>
                </a:extLst>
              </p:cNvPr>
              <p:cNvSpPr/>
              <p:nvPr/>
            </p:nvSpPr>
            <p:spPr>
              <a:xfrm>
                <a:off x="3458392" y="3626947"/>
                <a:ext cx="1005403" cy="1051161"/>
              </a:xfrm>
              <a:custGeom>
                <a:avLst/>
                <a:gdLst>
                  <a:gd name="connsiteX0" fmla="*/ 882150 w 1005403"/>
                  <a:gd name="connsiteY0" fmla="*/ 594628 h 1051161"/>
                  <a:gd name="connsiteX1" fmla="*/ 964065 w 1005403"/>
                  <a:gd name="connsiteY1" fmla="*/ 1013728 h 1051161"/>
                  <a:gd name="connsiteX2" fmla="*/ 928918 w 1005403"/>
                  <a:gd name="connsiteY2" fmla="*/ 1051162 h 1051161"/>
                  <a:gd name="connsiteX3" fmla="*/ 240737 w 1005403"/>
                  <a:gd name="connsiteY3" fmla="*/ 1051162 h 1051161"/>
                  <a:gd name="connsiteX4" fmla="*/ 205685 w 1005403"/>
                  <a:gd name="connsiteY4" fmla="*/ 1017729 h 1051161"/>
                  <a:gd name="connsiteX5" fmla="*/ 155107 w 1005403"/>
                  <a:gd name="connsiteY5" fmla="*/ 779032 h 1051161"/>
                  <a:gd name="connsiteX6" fmla="*/ 8898 w 1005403"/>
                  <a:gd name="connsiteY6" fmla="*/ 536907 h 1051161"/>
                  <a:gd name="connsiteX7" fmla="*/ 10422 w 1005403"/>
                  <a:gd name="connsiteY7" fmla="*/ 488520 h 1051161"/>
                  <a:gd name="connsiteX8" fmla="*/ 493625 w 1005403"/>
                  <a:gd name="connsiteY8" fmla="*/ 10174 h 1051161"/>
                  <a:gd name="connsiteX9" fmla="*/ 544679 w 1005403"/>
                  <a:gd name="connsiteY9" fmla="*/ 11793 h 1051161"/>
                  <a:gd name="connsiteX10" fmla="*/ 807379 w 1005403"/>
                  <a:gd name="connsiteY10" fmla="*/ 408510 h 1051161"/>
                  <a:gd name="connsiteX11" fmla="*/ 1005404 w 1005403"/>
                  <a:gd name="connsiteY11" fmla="*/ 438323 h 1051161"/>
                  <a:gd name="connsiteX12" fmla="*/ 882150 w 1005403"/>
                  <a:gd name="connsiteY12" fmla="*/ 594628 h 105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5403" h="1051161">
                    <a:moveTo>
                      <a:pt x="882150" y="594628"/>
                    </a:moveTo>
                    <a:cubicBezTo>
                      <a:pt x="936252" y="757315"/>
                      <a:pt x="956826" y="902952"/>
                      <a:pt x="964065" y="1013728"/>
                    </a:cubicBezTo>
                    <a:cubicBezTo>
                      <a:pt x="965399" y="1034016"/>
                      <a:pt x="949301" y="1051162"/>
                      <a:pt x="928918" y="1051162"/>
                    </a:cubicBezTo>
                    <a:lnTo>
                      <a:pt x="240737" y="1051162"/>
                    </a:lnTo>
                    <a:cubicBezTo>
                      <a:pt x="221972" y="1051162"/>
                      <a:pt x="206637" y="1036493"/>
                      <a:pt x="205685" y="1017729"/>
                    </a:cubicBezTo>
                    <a:cubicBezTo>
                      <a:pt x="202256" y="955340"/>
                      <a:pt x="190254" y="871520"/>
                      <a:pt x="155107" y="779032"/>
                    </a:cubicBezTo>
                    <a:cubicBezTo>
                      <a:pt x="113197" y="669114"/>
                      <a:pt x="54618" y="588818"/>
                      <a:pt x="8898" y="536907"/>
                    </a:cubicBezTo>
                    <a:cubicBezTo>
                      <a:pt x="-3484" y="522905"/>
                      <a:pt x="-2913" y="501664"/>
                      <a:pt x="10422" y="488520"/>
                    </a:cubicBezTo>
                    <a:lnTo>
                      <a:pt x="493625" y="10174"/>
                    </a:lnTo>
                    <a:cubicBezTo>
                      <a:pt x="508008" y="-4018"/>
                      <a:pt x="531249" y="-3256"/>
                      <a:pt x="544679" y="11793"/>
                    </a:cubicBezTo>
                    <a:cubicBezTo>
                      <a:pt x="623356" y="100185"/>
                      <a:pt x="723845" y="231821"/>
                      <a:pt x="807379" y="408510"/>
                    </a:cubicBezTo>
                    <a:lnTo>
                      <a:pt x="1005404" y="438323"/>
                    </a:lnTo>
                    <a:lnTo>
                      <a:pt x="882150" y="59462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A22A84C-DCEA-4813-BA5D-B686A5B92853}"/>
                  </a:ext>
                </a:extLst>
              </p:cNvPr>
              <p:cNvSpPr/>
              <p:nvPr/>
            </p:nvSpPr>
            <p:spPr>
              <a:xfrm>
                <a:off x="4676298" y="3629664"/>
                <a:ext cx="1002651" cy="1051206"/>
              </a:xfrm>
              <a:custGeom>
                <a:avLst/>
                <a:gdLst>
                  <a:gd name="connsiteX0" fmla="*/ 993743 w 1002651"/>
                  <a:gd name="connsiteY0" fmla="*/ 536952 h 1051206"/>
                  <a:gd name="connsiteX1" fmla="*/ 847630 w 1002651"/>
                  <a:gd name="connsiteY1" fmla="*/ 779077 h 1051206"/>
                  <a:gd name="connsiteX2" fmla="*/ 797052 w 1002651"/>
                  <a:gd name="connsiteY2" fmla="*/ 1017774 h 1051206"/>
                  <a:gd name="connsiteX3" fmla="*/ 761905 w 1002651"/>
                  <a:gd name="connsiteY3" fmla="*/ 1051206 h 1051206"/>
                  <a:gd name="connsiteX4" fmla="*/ 73724 w 1002651"/>
                  <a:gd name="connsiteY4" fmla="*/ 1051206 h 1051206"/>
                  <a:gd name="connsiteX5" fmla="*/ 38671 w 1002651"/>
                  <a:gd name="connsiteY5" fmla="*/ 1013678 h 1051206"/>
                  <a:gd name="connsiteX6" fmla="*/ 123158 w 1002651"/>
                  <a:gd name="connsiteY6" fmla="*/ 586672 h 1051206"/>
                  <a:gd name="connsiteX7" fmla="*/ 0 w 1002651"/>
                  <a:gd name="connsiteY7" fmla="*/ 430462 h 1051206"/>
                  <a:gd name="connsiteX8" fmla="*/ 198977 w 1002651"/>
                  <a:gd name="connsiteY8" fmla="*/ 400649 h 1051206"/>
                  <a:gd name="connsiteX9" fmla="*/ 457962 w 1002651"/>
                  <a:gd name="connsiteY9" fmla="*/ 11743 h 1051206"/>
                  <a:gd name="connsiteX10" fmla="*/ 509016 w 1002651"/>
                  <a:gd name="connsiteY10" fmla="*/ 10219 h 1051206"/>
                  <a:gd name="connsiteX11" fmla="*/ 992315 w 1002651"/>
                  <a:gd name="connsiteY11" fmla="*/ 488564 h 1051206"/>
                  <a:gd name="connsiteX12" fmla="*/ 993743 w 1002651"/>
                  <a:gd name="connsiteY12" fmla="*/ 536952 h 105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2651" h="1051206">
                    <a:moveTo>
                      <a:pt x="993743" y="536952"/>
                    </a:moveTo>
                    <a:cubicBezTo>
                      <a:pt x="948118" y="588863"/>
                      <a:pt x="889444" y="669063"/>
                      <a:pt x="847630" y="779077"/>
                    </a:cubicBezTo>
                    <a:cubicBezTo>
                      <a:pt x="812387" y="871565"/>
                      <a:pt x="800481" y="955289"/>
                      <a:pt x="797052" y="1017774"/>
                    </a:cubicBezTo>
                    <a:cubicBezTo>
                      <a:pt x="796004" y="1036538"/>
                      <a:pt x="780669" y="1051206"/>
                      <a:pt x="761905" y="1051206"/>
                    </a:cubicBezTo>
                    <a:lnTo>
                      <a:pt x="73724" y="1051206"/>
                    </a:lnTo>
                    <a:cubicBezTo>
                      <a:pt x="53340" y="1051206"/>
                      <a:pt x="37338" y="1033966"/>
                      <a:pt x="38671" y="1013678"/>
                    </a:cubicBezTo>
                    <a:cubicBezTo>
                      <a:pt x="46006" y="901188"/>
                      <a:pt x="67056" y="752597"/>
                      <a:pt x="123158" y="586672"/>
                    </a:cubicBezTo>
                    <a:lnTo>
                      <a:pt x="0" y="430462"/>
                    </a:lnTo>
                    <a:lnTo>
                      <a:pt x="198977" y="400649"/>
                    </a:lnTo>
                    <a:cubicBezTo>
                      <a:pt x="281845" y="227961"/>
                      <a:pt x="380524" y="98802"/>
                      <a:pt x="457962" y="11743"/>
                    </a:cubicBezTo>
                    <a:cubicBezTo>
                      <a:pt x="471392" y="-3306"/>
                      <a:pt x="494633" y="-3973"/>
                      <a:pt x="509016" y="10219"/>
                    </a:cubicBezTo>
                    <a:lnTo>
                      <a:pt x="992315" y="488564"/>
                    </a:lnTo>
                    <a:cubicBezTo>
                      <a:pt x="1005554" y="501709"/>
                      <a:pt x="1006126" y="522854"/>
                      <a:pt x="993743" y="5369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0456734-1985-451E-8D52-6585BABD9CFA}"/>
                  </a:ext>
                </a:extLst>
              </p:cNvPr>
              <p:cNvSpPr/>
              <p:nvPr/>
            </p:nvSpPr>
            <p:spPr>
              <a:xfrm>
                <a:off x="2894838" y="2985516"/>
                <a:ext cx="980892" cy="1055822"/>
              </a:xfrm>
              <a:custGeom>
                <a:avLst/>
                <a:gdLst>
                  <a:gd name="connsiteX0" fmla="*/ 970788 w 980892"/>
                  <a:gd name="connsiteY0" fmla="*/ 559118 h 1055822"/>
                  <a:gd name="connsiteX1" fmla="*/ 491966 w 980892"/>
                  <a:gd name="connsiteY1" fmla="*/ 1045273 h 1055822"/>
                  <a:gd name="connsiteX2" fmla="*/ 440436 w 980892"/>
                  <a:gd name="connsiteY2" fmla="*/ 1043845 h 1055822"/>
                  <a:gd name="connsiteX3" fmla="*/ 194786 w 980892"/>
                  <a:gd name="connsiteY3" fmla="*/ 672846 h 1055822"/>
                  <a:gd name="connsiteX4" fmla="*/ 0 w 980892"/>
                  <a:gd name="connsiteY4" fmla="*/ 645509 h 1055822"/>
                  <a:gd name="connsiteX5" fmla="*/ 118777 w 980892"/>
                  <a:gd name="connsiteY5" fmla="*/ 491776 h 1055822"/>
                  <a:gd name="connsiteX6" fmla="*/ 24194 w 980892"/>
                  <a:gd name="connsiteY6" fmla="*/ 37719 h 1055822"/>
                  <a:gd name="connsiteX7" fmla="*/ 59436 w 980892"/>
                  <a:gd name="connsiteY7" fmla="*/ 0 h 1055822"/>
                  <a:gd name="connsiteX8" fmla="*/ 738092 w 980892"/>
                  <a:gd name="connsiteY8" fmla="*/ 2476 h 1055822"/>
                  <a:gd name="connsiteX9" fmla="*/ 772954 w 980892"/>
                  <a:gd name="connsiteY9" fmla="*/ 34290 h 1055822"/>
                  <a:gd name="connsiteX10" fmla="*/ 838391 w 980892"/>
                  <a:gd name="connsiteY10" fmla="*/ 291084 h 1055822"/>
                  <a:gd name="connsiteX11" fmla="*/ 972788 w 980892"/>
                  <a:gd name="connsiteY11" fmla="*/ 511969 h 1055822"/>
                  <a:gd name="connsiteX12" fmla="*/ 970788 w 980892"/>
                  <a:gd name="connsiteY12" fmla="*/ 559118 h 105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0892" h="1055822">
                    <a:moveTo>
                      <a:pt x="970788" y="559118"/>
                    </a:moveTo>
                    <a:cubicBezTo>
                      <a:pt x="811149" y="721138"/>
                      <a:pt x="651510" y="883253"/>
                      <a:pt x="491966" y="1045273"/>
                    </a:cubicBezTo>
                    <a:cubicBezTo>
                      <a:pt x="477584" y="1059847"/>
                      <a:pt x="453866" y="1059275"/>
                      <a:pt x="440436" y="1043845"/>
                    </a:cubicBezTo>
                    <a:cubicBezTo>
                      <a:pt x="362807" y="954310"/>
                      <a:pt x="272320" y="831247"/>
                      <a:pt x="194786" y="672846"/>
                    </a:cubicBezTo>
                    <a:lnTo>
                      <a:pt x="0" y="645509"/>
                    </a:lnTo>
                    <a:lnTo>
                      <a:pt x="118777" y="491776"/>
                    </a:lnTo>
                    <a:cubicBezTo>
                      <a:pt x="55912" y="314039"/>
                      <a:pt x="32671" y="154876"/>
                      <a:pt x="24194" y="37719"/>
                    </a:cubicBezTo>
                    <a:cubicBezTo>
                      <a:pt x="22765" y="17335"/>
                      <a:pt x="38957" y="0"/>
                      <a:pt x="59436" y="0"/>
                    </a:cubicBezTo>
                    <a:lnTo>
                      <a:pt x="738092" y="2476"/>
                    </a:lnTo>
                    <a:cubicBezTo>
                      <a:pt x="756095" y="2572"/>
                      <a:pt x="771144" y="16288"/>
                      <a:pt x="772954" y="34290"/>
                    </a:cubicBezTo>
                    <a:cubicBezTo>
                      <a:pt x="779621" y="101441"/>
                      <a:pt x="796385" y="191738"/>
                      <a:pt x="838391" y="291084"/>
                    </a:cubicBezTo>
                    <a:cubicBezTo>
                      <a:pt x="879158" y="387572"/>
                      <a:pt x="930402" y="461010"/>
                      <a:pt x="972788" y="511969"/>
                    </a:cubicBezTo>
                    <a:cubicBezTo>
                      <a:pt x="984314" y="525875"/>
                      <a:pt x="983456" y="546163"/>
                      <a:pt x="970788" y="559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F380335-4434-4402-AB67-B3EB733604B9}"/>
                  </a:ext>
                </a:extLst>
              </p:cNvPr>
              <p:cNvSpPr/>
              <p:nvPr/>
            </p:nvSpPr>
            <p:spPr>
              <a:xfrm>
                <a:off x="5261616" y="2996469"/>
                <a:ext cx="989546" cy="1055778"/>
              </a:xfrm>
              <a:custGeom>
                <a:avLst/>
                <a:gdLst>
                  <a:gd name="connsiteX0" fmla="*/ 989546 w 989546"/>
                  <a:gd name="connsiteY0" fmla="*/ 624364 h 1055778"/>
                  <a:gd name="connsiteX1" fmla="*/ 798284 w 989546"/>
                  <a:gd name="connsiteY1" fmla="*/ 647415 h 1055778"/>
                  <a:gd name="connsiteX2" fmla="*/ 795712 w 989546"/>
                  <a:gd name="connsiteY2" fmla="*/ 652939 h 1055778"/>
                  <a:gd name="connsiteX3" fmla="*/ 540442 w 989546"/>
                  <a:gd name="connsiteY3" fmla="*/ 1043750 h 1055778"/>
                  <a:gd name="connsiteX4" fmla="*/ 489007 w 989546"/>
                  <a:gd name="connsiteY4" fmla="*/ 1045274 h 1055778"/>
                  <a:gd name="connsiteX5" fmla="*/ 10090 w 989546"/>
                  <a:gd name="connsiteY5" fmla="*/ 559023 h 1055778"/>
                  <a:gd name="connsiteX6" fmla="*/ 8185 w 989546"/>
                  <a:gd name="connsiteY6" fmla="*/ 511874 h 1055778"/>
                  <a:gd name="connsiteX7" fmla="*/ 142583 w 989546"/>
                  <a:gd name="connsiteY7" fmla="*/ 290989 h 1055778"/>
                  <a:gd name="connsiteX8" fmla="*/ 208020 w 989546"/>
                  <a:gd name="connsiteY8" fmla="*/ 34195 h 1055778"/>
                  <a:gd name="connsiteX9" fmla="*/ 242881 w 989546"/>
                  <a:gd name="connsiteY9" fmla="*/ 2382 h 1055778"/>
                  <a:gd name="connsiteX10" fmla="*/ 921442 w 989546"/>
                  <a:gd name="connsiteY10" fmla="*/ 0 h 1055778"/>
                  <a:gd name="connsiteX11" fmla="*/ 956685 w 989546"/>
                  <a:gd name="connsiteY11" fmla="*/ 37719 h 1055778"/>
                  <a:gd name="connsiteX12" fmla="*/ 871341 w 989546"/>
                  <a:gd name="connsiteY12" fmla="*/ 464916 h 1055778"/>
                  <a:gd name="connsiteX13" fmla="*/ 989546 w 989546"/>
                  <a:gd name="connsiteY13" fmla="*/ 624364 h 10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9546" h="1055778">
                    <a:moveTo>
                      <a:pt x="989546" y="624364"/>
                    </a:moveTo>
                    <a:lnTo>
                      <a:pt x="798284" y="647415"/>
                    </a:lnTo>
                    <a:cubicBezTo>
                      <a:pt x="797427" y="649224"/>
                      <a:pt x="796569" y="651129"/>
                      <a:pt x="795712" y="652939"/>
                    </a:cubicBezTo>
                    <a:cubicBezTo>
                      <a:pt x="716178" y="821056"/>
                      <a:pt x="621310" y="950500"/>
                      <a:pt x="540442" y="1043750"/>
                    </a:cubicBezTo>
                    <a:cubicBezTo>
                      <a:pt x="527107" y="1059181"/>
                      <a:pt x="503295" y="1059847"/>
                      <a:pt x="489007" y="1045274"/>
                    </a:cubicBezTo>
                    <a:cubicBezTo>
                      <a:pt x="329368" y="883158"/>
                      <a:pt x="169729" y="721043"/>
                      <a:pt x="10090" y="559023"/>
                    </a:cubicBezTo>
                    <a:cubicBezTo>
                      <a:pt x="-2578" y="546164"/>
                      <a:pt x="-3435" y="525780"/>
                      <a:pt x="8185" y="511874"/>
                    </a:cubicBezTo>
                    <a:cubicBezTo>
                      <a:pt x="50476" y="460915"/>
                      <a:pt x="101721" y="387573"/>
                      <a:pt x="142583" y="290989"/>
                    </a:cubicBezTo>
                    <a:cubicBezTo>
                      <a:pt x="184493" y="191643"/>
                      <a:pt x="201257" y="101346"/>
                      <a:pt x="208020" y="34195"/>
                    </a:cubicBezTo>
                    <a:cubicBezTo>
                      <a:pt x="209829" y="16288"/>
                      <a:pt x="224784" y="2477"/>
                      <a:pt x="242881" y="2382"/>
                    </a:cubicBezTo>
                    <a:lnTo>
                      <a:pt x="921442" y="0"/>
                    </a:lnTo>
                    <a:cubicBezTo>
                      <a:pt x="941921" y="-95"/>
                      <a:pt x="958113" y="17241"/>
                      <a:pt x="956685" y="37719"/>
                    </a:cubicBezTo>
                    <a:cubicBezTo>
                      <a:pt x="948684" y="148876"/>
                      <a:pt x="927348" y="298038"/>
                      <a:pt x="871341" y="464916"/>
                    </a:cubicBezTo>
                    <a:lnTo>
                      <a:pt x="989546" y="6243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AC482CA-F362-4DEC-A637-2D8BED392F50}"/>
                  </a:ext>
                </a:extLst>
              </p:cNvPr>
              <p:cNvSpPr/>
              <p:nvPr/>
            </p:nvSpPr>
            <p:spPr>
              <a:xfrm>
                <a:off x="2902076" y="1825407"/>
                <a:ext cx="981953" cy="1056477"/>
              </a:xfrm>
              <a:custGeom>
                <a:avLst/>
                <a:gdLst>
                  <a:gd name="connsiteX0" fmla="*/ 974027 w 981953"/>
                  <a:gd name="connsiteY0" fmla="*/ 544603 h 1056477"/>
                  <a:gd name="connsiteX1" fmla="*/ 822960 w 981953"/>
                  <a:gd name="connsiteY1" fmla="*/ 811685 h 1056477"/>
                  <a:gd name="connsiteX2" fmla="*/ 774002 w 981953"/>
                  <a:gd name="connsiteY2" fmla="*/ 1025044 h 1056477"/>
                  <a:gd name="connsiteX3" fmla="*/ 738950 w 981953"/>
                  <a:gd name="connsiteY3" fmla="*/ 1056477 h 1056477"/>
                  <a:gd name="connsiteX4" fmla="*/ 56388 w 981953"/>
                  <a:gd name="connsiteY4" fmla="*/ 1054001 h 1056477"/>
                  <a:gd name="connsiteX5" fmla="*/ 21431 w 981953"/>
                  <a:gd name="connsiteY5" fmla="*/ 1017329 h 1056477"/>
                  <a:gd name="connsiteX6" fmla="*/ 115348 w 981953"/>
                  <a:gd name="connsiteY6" fmla="*/ 543175 h 1056477"/>
                  <a:gd name="connsiteX7" fmla="*/ 0 w 981953"/>
                  <a:gd name="connsiteY7" fmla="*/ 399824 h 1056477"/>
                  <a:gd name="connsiteX8" fmla="*/ 189929 w 981953"/>
                  <a:gd name="connsiteY8" fmla="*/ 369343 h 1056477"/>
                  <a:gd name="connsiteX9" fmla="*/ 433197 w 981953"/>
                  <a:gd name="connsiteY9" fmla="*/ 11680 h 1056477"/>
                  <a:gd name="connsiteX10" fmla="*/ 484251 w 981953"/>
                  <a:gd name="connsiteY10" fmla="*/ 10346 h 1056477"/>
                  <a:gd name="connsiteX11" fmla="*/ 971645 w 981953"/>
                  <a:gd name="connsiteY11" fmla="*/ 497645 h 1056477"/>
                  <a:gd name="connsiteX12" fmla="*/ 974027 w 981953"/>
                  <a:gd name="connsiteY12" fmla="*/ 544603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1953" h="1056477">
                    <a:moveTo>
                      <a:pt x="974027" y="544603"/>
                    </a:moveTo>
                    <a:cubicBezTo>
                      <a:pt x="925354" y="604516"/>
                      <a:pt x="865632" y="693384"/>
                      <a:pt x="822960" y="811685"/>
                    </a:cubicBezTo>
                    <a:cubicBezTo>
                      <a:pt x="794099" y="891790"/>
                      <a:pt x="780383" y="965227"/>
                      <a:pt x="774002" y="1025044"/>
                    </a:cubicBezTo>
                    <a:cubicBezTo>
                      <a:pt x="772097" y="1043047"/>
                      <a:pt x="757047" y="1056572"/>
                      <a:pt x="738950" y="1056477"/>
                    </a:cubicBezTo>
                    <a:cubicBezTo>
                      <a:pt x="511493" y="1055620"/>
                      <a:pt x="283940" y="1054858"/>
                      <a:pt x="56388" y="1054001"/>
                    </a:cubicBezTo>
                    <a:cubicBezTo>
                      <a:pt x="36386" y="1053905"/>
                      <a:pt x="20479" y="1037236"/>
                      <a:pt x="21431" y="1017329"/>
                    </a:cubicBezTo>
                    <a:cubicBezTo>
                      <a:pt x="26956" y="896647"/>
                      <a:pt x="48197" y="729769"/>
                      <a:pt x="115348" y="543175"/>
                    </a:cubicBezTo>
                    <a:lnTo>
                      <a:pt x="0" y="399824"/>
                    </a:lnTo>
                    <a:lnTo>
                      <a:pt x="189929" y="369343"/>
                    </a:lnTo>
                    <a:cubicBezTo>
                      <a:pt x="269081" y="210943"/>
                      <a:pt x="360998" y="92166"/>
                      <a:pt x="433197" y="11680"/>
                    </a:cubicBezTo>
                    <a:cubicBezTo>
                      <a:pt x="446723" y="-3370"/>
                      <a:pt x="469964" y="-3941"/>
                      <a:pt x="484251" y="10346"/>
                    </a:cubicBezTo>
                    <a:lnTo>
                      <a:pt x="971645" y="497645"/>
                    </a:lnTo>
                    <a:cubicBezTo>
                      <a:pt x="984409" y="510409"/>
                      <a:pt x="985457" y="530697"/>
                      <a:pt x="974027" y="54460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1A84671-64E4-4476-9FE5-89568C6F128D}"/>
                  </a:ext>
                </a:extLst>
              </p:cNvPr>
              <p:cNvSpPr/>
              <p:nvPr/>
            </p:nvSpPr>
            <p:spPr>
              <a:xfrm>
                <a:off x="3460563" y="1278255"/>
                <a:ext cx="1061151" cy="974967"/>
              </a:xfrm>
              <a:custGeom>
                <a:avLst/>
                <a:gdLst>
                  <a:gd name="connsiteX0" fmla="*/ 1061145 w 1061151"/>
                  <a:gd name="connsiteY0" fmla="*/ 64389 h 974967"/>
                  <a:gd name="connsiteX1" fmla="*/ 1048858 w 1061151"/>
                  <a:gd name="connsiteY1" fmla="*/ 732377 h 974967"/>
                  <a:gd name="connsiteX2" fmla="*/ 1016187 w 1061151"/>
                  <a:gd name="connsiteY2" fmla="*/ 766858 h 974967"/>
                  <a:gd name="connsiteX3" fmla="*/ 757012 w 1061151"/>
                  <a:gd name="connsiteY3" fmla="*/ 830866 h 974967"/>
                  <a:gd name="connsiteX4" fmla="*/ 554986 w 1061151"/>
                  <a:gd name="connsiteY4" fmla="*/ 965359 h 974967"/>
                  <a:gd name="connsiteX5" fmla="*/ 506599 w 1061151"/>
                  <a:gd name="connsiteY5" fmla="*/ 965359 h 974967"/>
                  <a:gd name="connsiteX6" fmla="*/ 11014 w 1061151"/>
                  <a:gd name="connsiteY6" fmla="*/ 494348 h 974967"/>
                  <a:gd name="connsiteX7" fmla="*/ 11204 w 1061151"/>
                  <a:gd name="connsiteY7" fmla="*/ 443198 h 974967"/>
                  <a:gd name="connsiteX8" fmla="*/ 366106 w 1061151"/>
                  <a:gd name="connsiteY8" fmla="*/ 195834 h 974967"/>
                  <a:gd name="connsiteX9" fmla="*/ 386775 w 1061151"/>
                  <a:gd name="connsiteY9" fmla="*/ 0 h 974967"/>
                  <a:gd name="connsiteX10" fmla="*/ 549652 w 1061151"/>
                  <a:gd name="connsiteY10" fmla="*/ 117253 h 974967"/>
                  <a:gd name="connsiteX11" fmla="*/ 1025140 w 1061151"/>
                  <a:gd name="connsiteY11" fmla="*/ 28575 h 974967"/>
                  <a:gd name="connsiteX12" fmla="*/ 1061145 w 1061151"/>
                  <a:gd name="connsiteY12" fmla="*/ 64389 h 97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51" h="974967">
                    <a:moveTo>
                      <a:pt x="1061145" y="64389"/>
                    </a:moveTo>
                    <a:lnTo>
                      <a:pt x="1048858" y="732377"/>
                    </a:lnTo>
                    <a:cubicBezTo>
                      <a:pt x="1048477" y="750665"/>
                      <a:pt x="1034380" y="765715"/>
                      <a:pt x="1016187" y="766858"/>
                    </a:cubicBezTo>
                    <a:cubicBezTo>
                      <a:pt x="951417" y="770858"/>
                      <a:pt x="858548" y="785146"/>
                      <a:pt x="757012" y="830866"/>
                    </a:cubicBezTo>
                    <a:cubicBezTo>
                      <a:pt x="666334" y="871728"/>
                      <a:pt x="599563" y="923735"/>
                      <a:pt x="554986" y="965359"/>
                    </a:cubicBezTo>
                    <a:cubicBezTo>
                      <a:pt x="541366" y="978122"/>
                      <a:pt x="520220" y="978218"/>
                      <a:pt x="506599" y="965359"/>
                    </a:cubicBezTo>
                    <a:cubicBezTo>
                      <a:pt x="341436" y="808387"/>
                      <a:pt x="176177" y="651415"/>
                      <a:pt x="11014" y="494348"/>
                    </a:cubicBezTo>
                    <a:cubicBezTo>
                      <a:pt x="-3750" y="480441"/>
                      <a:pt x="-3655" y="457010"/>
                      <a:pt x="11204" y="443198"/>
                    </a:cubicBezTo>
                    <a:cubicBezTo>
                      <a:pt x="89500" y="370523"/>
                      <a:pt x="207038" y="276416"/>
                      <a:pt x="366106" y="195834"/>
                    </a:cubicBezTo>
                    <a:lnTo>
                      <a:pt x="386775" y="0"/>
                    </a:lnTo>
                    <a:lnTo>
                      <a:pt x="549652" y="117253"/>
                    </a:lnTo>
                    <a:cubicBezTo>
                      <a:pt x="739962" y="49721"/>
                      <a:pt x="908650" y="31909"/>
                      <a:pt x="1025140" y="28575"/>
                    </a:cubicBezTo>
                    <a:cubicBezTo>
                      <a:pt x="1045143" y="28099"/>
                      <a:pt x="1061526" y="44387"/>
                      <a:pt x="1061145" y="6438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D04B807-82E6-4E6D-96DF-8BB4663A464A}"/>
                  </a:ext>
                </a:extLst>
              </p:cNvPr>
              <p:cNvSpPr/>
              <p:nvPr/>
            </p:nvSpPr>
            <p:spPr>
              <a:xfrm>
                <a:off x="5253382" y="1822644"/>
                <a:ext cx="984349" cy="1056477"/>
              </a:xfrm>
              <a:custGeom>
                <a:avLst/>
                <a:gdLst>
                  <a:gd name="connsiteX0" fmla="*/ 867383 w 984349"/>
                  <a:gd name="connsiteY0" fmla="*/ 545651 h 1056477"/>
                  <a:gd name="connsiteX1" fmla="*/ 960537 w 984349"/>
                  <a:gd name="connsiteY1" fmla="*/ 1017329 h 1056477"/>
                  <a:gd name="connsiteX2" fmla="*/ 925486 w 984349"/>
                  <a:gd name="connsiteY2" fmla="*/ 1054000 h 1056477"/>
                  <a:gd name="connsiteX3" fmla="*/ 242924 w 984349"/>
                  <a:gd name="connsiteY3" fmla="*/ 1056477 h 1056477"/>
                  <a:gd name="connsiteX4" fmla="*/ 207872 w 984349"/>
                  <a:gd name="connsiteY4" fmla="*/ 1025140 h 1056477"/>
                  <a:gd name="connsiteX5" fmla="*/ 158913 w 984349"/>
                  <a:gd name="connsiteY5" fmla="*/ 811685 h 1056477"/>
                  <a:gd name="connsiteX6" fmla="*/ 7847 w 984349"/>
                  <a:gd name="connsiteY6" fmla="*/ 544699 h 1056477"/>
                  <a:gd name="connsiteX7" fmla="*/ 10323 w 984349"/>
                  <a:gd name="connsiteY7" fmla="*/ 497740 h 1056477"/>
                  <a:gd name="connsiteX8" fmla="*/ 497622 w 984349"/>
                  <a:gd name="connsiteY8" fmla="*/ 10346 h 1056477"/>
                  <a:gd name="connsiteX9" fmla="*/ 548677 w 984349"/>
                  <a:gd name="connsiteY9" fmla="*/ 11680 h 1056477"/>
                  <a:gd name="connsiteX10" fmla="*/ 791850 w 984349"/>
                  <a:gd name="connsiteY10" fmla="*/ 368962 h 1056477"/>
                  <a:gd name="connsiteX11" fmla="*/ 984350 w 984349"/>
                  <a:gd name="connsiteY11" fmla="*/ 399061 h 1056477"/>
                  <a:gd name="connsiteX12" fmla="*/ 867383 w 984349"/>
                  <a:gd name="connsiteY12" fmla="*/ 545651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4349" h="1056477">
                    <a:moveTo>
                      <a:pt x="867383" y="545651"/>
                    </a:moveTo>
                    <a:cubicBezTo>
                      <a:pt x="933867" y="731294"/>
                      <a:pt x="955013" y="897219"/>
                      <a:pt x="960537" y="1017329"/>
                    </a:cubicBezTo>
                    <a:cubicBezTo>
                      <a:pt x="961395" y="1037332"/>
                      <a:pt x="945488" y="1054000"/>
                      <a:pt x="925486" y="1054000"/>
                    </a:cubicBezTo>
                    <a:cubicBezTo>
                      <a:pt x="697933" y="1054858"/>
                      <a:pt x="470476" y="1055715"/>
                      <a:pt x="242924" y="1056477"/>
                    </a:cubicBezTo>
                    <a:cubicBezTo>
                      <a:pt x="224922" y="1056572"/>
                      <a:pt x="209777" y="1043047"/>
                      <a:pt x="207872" y="1025140"/>
                    </a:cubicBezTo>
                    <a:cubicBezTo>
                      <a:pt x="201490" y="965228"/>
                      <a:pt x="187869" y="891885"/>
                      <a:pt x="158913" y="811685"/>
                    </a:cubicBezTo>
                    <a:cubicBezTo>
                      <a:pt x="116337" y="693384"/>
                      <a:pt x="56520" y="604516"/>
                      <a:pt x="7847" y="544699"/>
                    </a:cubicBezTo>
                    <a:cubicBezTo>
                      <a:pt x="-3488" y="530697"/>
                      <a:pt x="-2440" y="510504"/>
                      <a:pt x="10323" y="497740"/>
                    </a:cubicBezTo>
                    <a:lnTo>
                      <a:pt x="497622" y="10346"/>
                    </a:lnTo>
                    <a:cubicBezTo>
                      <a:pt x="511910" y="-3941"/>
                      <a:pt x="535151" y="-3370"/>
                      <a:pt x="548677" y="11680"/>
                    </a:cubicBezTo>
                    <a:cubicBezTo>
                      <a:pt x="620876" y="92166"/>
                      <a:pt x="712792" y="210847"/>
                      <a:pt x="791850" y="368962"/>
                    </a:cubicBezTo>
                    <a:lnTo>
                      <a:pt x="984350" y="399061"/>
                    </a:lnTo>
                    <a:lnTo>
                      <a:pt x="867383" y="54565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45403E2-D9D8-421A-BD4F-87121F304BE5}"/>
                  </a:ext>
                </a:extLst>
              </p:cNvPr>
              <p:cNvSpPr/>
              <p:nvPr/>
            </p:nvSpPr>
            <p:spPr>
              <a:xfrm>
                <a:off x="4625143" y="1265967"/>
                <a:ext cx="1061163" cy="984575"/>
              </a:xfrm>
              <a:custGeom>
                <a:avLst/>
                <a:gdLst>
                  <a:gd name="connsiteX0" fmla="*/ 1050233 w 1061163"/>
                  <a:gd name="connsiteY0" fmla="*/ 503968 h 984575"/>
                  <a:gd name="connsiteX1" fmla="*/ 554552 w 1061163"/>
                  <a:gd name="connsiteY1" fmla="*/ 974884 h 984575"/>
                  <a:gd name="connsiteX2" fmla="*/ 506165 w 1061163"/>
                  <a:gd name="connsiteY2" fmla="*/ 974979 h 984575"/>
                  <a:gd name="connsiteX3" fmla="*/ 304140 w 1061163"/>
                  <a:gd name="connsiteY3" fmla="*/ 840391 h 984575"/>
                  <a:gd name="connsiteX4" fmla="*/ 45060 w 1061163"/>
                  <a:gd name="connsiteY4" fmla="*/ 776383 h 984575"/>
                  <a:gd name="connsiteX5" fmla="*/ 12294 w 1061163"/>
                  <a:gd name="connsiteY5" fmla="*/ 741998 h 984575"/>
                  <a:gd name="connsiteX6" fmla="*/ 7 w 1061163"/>
                  <a:gd name="connsiteY6" fmla="*/ 74009 h 984575"/>
                  <a:gd name="connsiteX7" fmla="*/ 36011 w 1061163"/>
                  <a:gd name="connsiteY7" fmla="*/ 38195 h 984575"/>
                  <a:gd name="connsiteX8" fmla="*/ 493782 w 1061163"/>
                  <a:gd name="connsiteY8" fmla="*/ 120587 h 984575"/>
                  <a:gd name="connsiteX9" fmla="*/ 661423 w 1061163"/>
                  <a:gd name="connsiteY9" fmla="*/ 0 h 984575"/>
                  <a:gd name="connsiteX10" fmla="*/ 682378 w 1061163"/>
                  <a:gd name="connsiteY10" fmla="*/ 198977 h 984575"/>
                  <a:gd name="connsiteX11" fmla="*/ 1049947 w 1061163"/>
                  <a:gd name="connsiteY11" fmla="*/ 452723 h 984575"/>
                  <a:gd name="connsiteX12" fmla="*/ 1050233 w 1061163"/>
                  <a:gd name="connsiteY12" fmla="*/ 503968 h 98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63" h="984575">
                    <a:moveTo>
                      <a:pt x="1050233" y="503968"/>
                    </a:moveTo>
                    <a:cubicBezTo>
                      <a:pt x="884974" y="660940"/>
                      <a:pt x="719811" y="817912"/>
                      <a:pt x="554552" y="974884"/>
                    </a:cubicBezTo>
                    <a:cubicBezTo>
                      <a:pt x="541027" y="987838"/>
                      <a:pt x="519786" y="987743"/>
                      <a:pt x="506165" y="974979"/>
                    </a:cubicBezTo>
                    <a:cubicBezTo>
                      <a:pt x="461588" y="933355"/>
                      <a:pt x="394913" y="881253"/>
                      <a:pt x="304140" y="840391"/>
                    </a:cubicBezTo>
                    <a:cubicBezTo>
                      <a:pt x="202603" y="794671"/>
                      <a:pt x="109735" y="780383"/>
                      <a:pt x="45060" y="776383"/>
                    </a:cubicBezTo>
                    <a:cubicBezTo>
                      <a:pt x="26867" y="775240"/>
                      <a:pt x="12675" y="760190"/>
                      <a:pt x="12294" y="741998"/>
                    </a:cubicBezTo>
                    <a:lnTo>
                      <a:pt x="7" y="74009"/>
                    </a:lnTo>
                    <a:cubicBezTo>
                      <a:pt x="-375" y="53912"/>
                      <a:pt x="16008" y="37624"/>
                      <a:pt x="36011" y="38195"/>
                    </a:cubicBezTo>
                    <a:cubicBezTo>
                      <a:pt x="148882" y="41339"/>
                      <a:pt x="310712" y="58198"/>
                      <a:pt x="493782" y="120587"/>
                    </a:cubicBezTo>
                    <a:lnTo>
                      <a:pt x="661423" y="0"/>
                    </a:lnTo>
                    <a:lnTo>
                      <a:pt x="682378" y="198977"/>
                    </a:lnTo>
                    <a:cubicBezTo>
                      <a:pt x="847827" y="280988"/>
                      <a:pt x="969652" y="378143"/>
                      <a:pt x="1049947" y="452723"/>
                    </a:cubicBezTo>
                    <a:cubicBezTo>
                      <a:pt x="1064806" y="466535"/>
                      <a:pt x="1064902" y="489966"/>
                      <a:pt x="1050233" y="50396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17A91D6-4D6D-45DB-BB4C-32CF9071167B}"/>
                  </a:ext>
                </a:extLst>
              </p:cNvPr>
              <p:cNvSpPr/>
              <p:nvPr/>
            </p:nvSpPr>
            <p:spPr>
              <a:xfrm>
                <a:off x="3877691" y="5044222"/>
                <a:ext cx="317309" cy="247894"/>
              </a:xfrm>
              <a:custGeom>
                <a:avLst/>
                <a:gdLst>
                  <a:gd name="connsiteX0" fmla="*/ 134112 w 422338"/>
                  <a:gd name="connsiteY0" fmla="*/ 329946 h 329946"/>
                  <a:gd name="connsiteX1" fmla="*/ 135160 w 422338"/>
                  <a:gd name="connsiteY1" fmla="*/ 254603 h 329946"/>
                  <a:gd name="connsiteX2" fmla="*/ 0 w 422338"/>
                  <a:gd name="connsiteY2" fmla="*/ 329946 h 329946"/>
                  <a:gd name="connsiteX3" fmla="*/ 4953 w 422338"/>
                  <a:gd name="connsiteY3" fmla="*/ 0 h 329946"/>
                  <a:gd name="connsiteX4" fmla="*/ 137731 w 422338"/>
                  <a:gd name="connsiteY4" fmla="*/ 79343 h 329946"/>
                  <a:gd name="connsiteX5" fmla="*/ 138970 w 422338"/>
                  <a:gd name="connsiteY5" fmla="*/ 0 h 329946"/>
                  <a:gd name="connsiteX6" fmla="*/ 422338 w 422338"/>
                  <a:gd name="connsiteY6" fmla="*/ 169259 h 329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338" h="329946">
                    <a:moveTo>
                      <a:pt x="134112" y="329946"/>
                    </a:moveTo>
                    <a:lnTo>
                      <a:pt x="135160" y="254603"/>
                    </a:lnTo>
                    <a:lnTo>
                      <a:pt x="0" y="329946"/>
                    </a:lnTo>
                    <a:lnTo>
                      <a:pt x="4953" y="0"/>
                    </a:lnTo>
                    <a:lnTo>
                      <a:pt x="137731" y="79343"/>
                    </a:lnTo>
                    <a:lnTo>
                      <a:pt x="138970" y="0"/>
                    </a:lnTo>
                    <a:lnTo>
                      <a:pt x="422338" y="1692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4913FEC6-1781-41A6-981E-B96688DE3F40}"/>
                  </a:ext>
                </a:extLst>
              </p:cNvPr>
              <p:cNvGrpSpPr/>
              <p:nvPr/>
            </p:nvGrpSpPr>
            <p:grpSpPr>
              <a:xfrm>
                <a:off x="3203932" y="3184302"/>
                <a:ext cx="367020" cy="443961"/>
                <a:chOff x="3203932" y="3184302"/>
                <a:chExt cx="367020" cy="443961"/>
              </a:xfrm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14787199-A1DE-4431-A78E-8DDB02F9AC8C}"/>
                    </a:ext>
                  </a:extLst>
                </p:cNvPr>
                <p:cNvSpPr/>
                <p:nvPr/>
              </p:nvSpPr>
              <p:spPr>
                <a:xfrm>
                  <a:off x="3203932" y="3231157"/>
                  <a:ext cx="367020" cy="397106"/>
                </a:xfrm>
                <a:custGeom>
                  <a:avLst/>
                  <a:gdLst>
                    <a:gd name="connsiteX0" fmla="*/ 106958 w 367020"/>
                    <a:gd name="connsiteY0" fmla="*/ 384722 h 397106"/>
                    <a:gd name="connsiteX1" fmla="*/ 114959 w 367020"/>
                    <a:gd name="connsiteY1" fmla="*/ 390056 h 397106"/>
                    <a:gd name="connsiteX2" fmla="*/ 196969 w 367020"/>
                    <a:gd name="connsiteY2" fmla="*/ 396153 h 397106"/>
                    <a:gd name="connsiteX3" fmla="*/ 261834 w 367020"/>
                    <a:gd name="connsiteY3" fmla="*/ 368339 h 397106"/>
                    <a:gd name="connsiteX4" fmla="*/ 278598 w 367020"/>
                    <a:gd name="connsiteY4" fmla="*/ 285567 h 397106"/>
                    <a:gd name="connsiteX5" fmla="*/ 297839 w 367020"/>
                    <a:gd name="connsiteY5" fmla="*/ 252516 h 397106"/>
                    <a:gd name="connsiteX6" fmla="*/ 326604 w 367020"/>
                    <a:gd name="connsiteY6" fmla="*/ 220512 h 397106"/>
                    <a:gd name="connsiteX7" fmla="*/ 366609 w 367020"/>
                    <a:gd name="connsiteY7" fmla="*/ 158123 h 397106"/>
                    <a:gd name="connsiteX8" fmla="*/ 365276 w 367020"/>
                    <a:gd name="connsiteY8" fmla="*/ 131358 h 397106"/>
                    <a:gd name="connsiteX9" fmla="*/ 347464 w 367020"/>
                    <a:gd name="connsiteY9" fmla="*/ 15343 h 397106"/>
                    <a:gd name="connsiteX10" fmla="*/ 313269 w 367020"/>
                    <a:gd name="connsiteY10" fmla="*/ 11342 h 397106"/>
                    <a:gd name="connsiteX11" fmla="*/ 310221 w 367020"/>
                    <a:gd name="connsiteY11" fmla="*/ 33821 h 397106"/>
                    <a:gd name="connsiteX12" fmla="*/ 319842 w 367020"/>
                    <a:gd name="connsiteY12" fmla="*/ 127167 h 397106"/>
                    <a:gd name="connsiteX13" fmla="*/ 278789 w 367020"/>
                    <a:gd name="connsiteY13" fmla="*/ 173649 h 397106"/>
                    <a:gd name="connsiteX14" fmla="*/ 224973 w 367020"/>
                    <a:gd name="connsiteY14" fmla="*/ 206033 h 397106"/>
                    <a:gd name="connsiteX15" fmla="*/ 155154 w 367020"/>
                    <a:gd name="connsiteY15" fmla="*/ 209272 h 397106"/>
                    <a:gd name="connsiteX16" fmla="*/ 98100 w 367020"/>
                    <a:gd name="connsiteY16" fmla="*/ 178316 h 397106"/>
                    <a:gd name="connsiteX17" fmla="*/ 52570 w 367020"/>
                    <a:gd name="connsiteY17" fmla="*/ 142788 h 397106"/>
                    <a:gd name="connsiteX18" fmla="*/ 44283 w 367020"/>
                    <a:gd name="connsiteY18" fmla="*/ 110021 h 397106"/>
                    <a:gd name="connsiteX19" fmla="*/ 49903 w 367020"/>
                    <a:gd name="connsiteY19" fmla="*/ 39441 h 397106"/>
                    <a:gd name="connsiteX20" fmla="*/ 52761 w 367020"/>
                    <a:gd name="connsiteY20" fmla="*/ 16391 h 397106"/>
                    <a:gd name="connsiteX21" fmla="*/ 36759 w 367020"/>
                    <a:gd name="connsiteY21" fmla="*/ 2484 h 397106"/>
                    <a:gd name="connsiteX22" fmla="*/ 17232 w 367020"/>
                    <a:gd name="connsiteY22" fmla="*/ 46490 h 397106"/>
                    <a:gd name="connsiteX23" fmla="*/ 2850 w 367020"/>
                    <a:gd name="connsiteY23" fmla="*/ 154027 h 397106"/>
                    <a:gd name="connsiteX24" fmla="*/ 65715 w 367020"/>
                    <a:gd name="connsiteY24" fmla="*/ 249372 h 397106"/>
                    <a:gd name="connsiteX25" fmla="*/ 94766 w 367020"/>
                    <a:gd name="connsiteY25" fmla="*/ 324048 h 397106"/>
                    <a:gd name="connsiteX26" fmla="*/ 106958 w 367020"/>
                    <a:gd name="connsiteY26" fmla="*/ 384722 h 39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7020" h="397106">
                      <a:moveTo>
                        <a:pt x="106958" y="384722"/>
                      </a:moveTo>
                      <a:cubicBezTo>
                        <a:pt x="109149" y="387389"/>
                        <a:pt x="111720" y="389295"/>
                        <a:pt x="114959" y="390056"/>
                      </a:cubicBezTo>
                      <a:cubicBezTo>
                        <a:pt x="141724" y="396438"/>
                        <a:pt x="169537" y="398534"/>
                        <a:pt x="196969" y="396153"/>
                      </a:cubicBezTo>
                      <a:cubicBezTo>
                        <a:pt x="218496" y="394343"/>
                        <a:pt x="258215" y="394533"/>
                        <a:pt x="261834" y="368339"/>
                      </a:cubicBezTo>
                      <a:cubicBezTo>
                        <a:pt x="265740" y="340431"/>
                        <a:pt x="271550" y="312809"/>
                        <a:pt x="278598" y="285567"/>
                      </a:cubicBezTo>
                      <a:cubicBezTo>
                        <a:pt x="282694" y="269660"/>
                        <a:pt x="286599" y="264136"/>
                        <a:pt x="297839" y="252516"/>
                      </a:cubicBezTo>
                      <a:cubicBezTo>
                        <a:pt x="307840" y="242229"/>
                        <a:pt x="317460" y="231560"/>
                        <a:pt x="326604" y="220512"/>
                      </a:cubicBezTo>
                      <a:cubicBezTo>
                        <a:pt x="340320" y="203843"/>
                        <a:pt x="363942" y="180221"/>
                        <a:pt x="366609" y="158123"/>
                      </a:cubicBezTo>
                      <a:cubicBezTo>
                        <a:pt x="367657" y="149264"/>
                        <a:pt x="366514" y="140216"/>
                        <a:pt x="365276" y="131358"/>
                      </a:cubicBezTo>
                      <a:cubicBezTo>
                        <a:pt x="360037" y="92591"/>
                        <a:pt x="355846" y="53538"/>
                        <a:pt x="347464" y="15343"/>
                      </a:cubicBezTo>
                      <a:cubicBezTo>
                        <a:pt x="343273" y="-4088"/>
                        <a:pt x="324033" y="-4659"/>
                        <a:pt x="313269" y="11342"/>
                      </a:cubicBezTo>
                      <a:cubicBezTo>
                        <a:pt x="306602" y="21153"/>
                        <a:pt x="309745" y="32202"/>
                        <a:pt x="310221" y="33821"/>
                      </a:cubicBezTo>
                      <a:cubicBezTo>
                        <a:pt x="318984" y="62968"/>
                        <a:pt x="329652" y="97067"/>
                        <a:pt x="319842" y="127167"/>
                      </a:cubicBezTo>
                      <a:cubicBezTo>
                        <a:pt x="312793" y="148788"/>
                        <a:pt x="295839" y="160313"/>
                        <a:pt x="278789" y="173649"/>
                      </a:cubicBezTo>
                      <a:cubicBezTo>
                        <a:pt x="262215" y="186603"/>
                        <a:pt x="244213" y="197651"/>
                        <a:pt x="224973" y="206033"/>
                      </a:cubicBezTo>
                      <a:cubicBezTo>
                        <a:pt x="202589" y="215749"/>
                        <a:pt x="177633" y="220416"/>
                        <a:pt x="155154" y="209272"/>
                      </a:cubicBezTo>
                      <a:cubicBezTo>
                        <a:pt x="135723" y="199652"/>
                        <a:pt x="116578" y="189460"/>
                        <a:pt x="98100" y="178316"/>
                      </a:cubicBezTo>
                      <a:cubicBezTo>
                        <a:pt x="82288" y="168791"/>
                        <a:pt x="61428" y="159837"/>
                        <a:pt x="52570" y="142788"/>
                      </a:cubicBezTo>
                      <a:cubicBezTo>
                        <a:pt x="47331" y="132691"/>
                        <a:pt x="45331" y="121261"/>
                        <a:pt x="44283" y="110021"/>
                      </a:cubicBezTo>
                      <a:cubicBezTo>
                        <a:pt x="42188" y="86400"/>
                        <a:pt x="44093" y="62396"/>
                        <a:pt x="49903" y="39441"/>
                      </a:cubicBezTo>
                      <a:cubicBezTo>
                        <a:pt x="51808" y="31917"/>
                        <a:pt x="54189" y="24106"/>
                        <a:pt x="52761" y="16391"/>
                      </a:cubicBezTo>
                      <a:cubicBezTo>
                        <a:pt x="51332" y="8771"/>
                        <a:pt x="44474" y="1437"/>
                        <a:pt x="36759" y="2484"/>
                      </a:cubicBezTo>
                      <a:cubicBezTo>
                        <a:pt x="21328" y="4675"/>
                        <a:pt x="20090" y="34964"/>
                        <a:pt x="17232" y="46490"/>
                      </a:cubicBezTo>
                      <a:cubicBezTo>
                        <a:pt x="8088" y="82780"/>
                        <a:pt x="-6104" y="115927"/>
                        <a:pt x="2850" y="154027"/>
                      </a:cubicBezTo>
                      <a:cubicBezTo>
                        <a:pt x="11898" y="192794"/>
                        <a:pt x="43902" y="218035"/>
                        <a:pt x="65715" y="249372"/>
                      </a:cubicBezTo>
                      <a:cubicBezTo>
                        <a:pt x="81240" y="271661"/>
                        <a:pt x="89527" y="297759"/>
                        <a:pt x="94766" y="324048"/>
                      </a:cubicBezTo>
                      <a:cubicBezTo>
                        <a:pt x="97623" y="337955"/>
                        <a:pt x="96099" y="371388"/>
                        <a:pt x="106958" y="3847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3C190E0-93E6-4480-B258-7390C37296D9}"/>
                    </a:ext>
                  </a:extLst>
                </p:cNvPr>
                <p:cNvSpPr/>
                <p:nvPr/>
              </p:nvSpPr>
              <p:spPr>
                <a:xfrm>
                  <a:off x="3340798" y="3335940"/>
                  <a:ext cx="91821" cy="91820"/>
                </a:xfrm>
                <a:custGeom>
                  <a:avLst/>
                  <a:gdLst>
                    <a:gd name="connsiteX0" fmla="*/ 91821 w 91821"/>
                    <a:gd name="connsiteY0" fmla="*/ 45911 h 91820"/>
                    <a:gd name="connsiteX1" fmla="*/ 45910 w 91821"/>
                    <a:gd name="connsiteY1" fmla="*/ 91821 h 91820"/>
                    <a:gd name="connsiteX2" fmla="*/ 0 w 91821"/>
                    <a:gd name="connsiteY2" fmla="*/ 45911 h 91820"/>
                    <a:gd name="connsiteX3" fmla="*/ 45910 w 91821"/>
                    <a:gd name="connsiteY3" fmla="*/ 0 h 91820"/>
                    <a:gd name="connsiteX4" fmla="*/ 91821 w 91821"/>
                    <a:gd name="connsiteY4" fmla="*/ 45911 h 91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21" h="91820">
                      <a:moveTo>
                        <a:pt x="91821" y="45911"/>
                      </a:moveTo>
                      <a:cubicBezTo>
                        <a:pt x="91821" y="71266"/>
                        <a:pt x="71266" y="91821"/>
                        <a:pt x="45910" y="91821"/>
                      </a:cubicBezTo>
                      <a:cubicBezTo>
                        <a:pt x="20555" y="91821"/>
                        <a:pt x="0" y="71266"/>
                        <a:pt x="0" y="45911"/>
                      </a:cubicBezTo>
                      <a:cubicBezTo>
                        <a:pt x="0" y="20555"/>
                        <a:pt x="20555" y="0"/>
                        <a:pt x="45910" y="0"/>
                      </a:cubicBezTo>
                      <a:cubicBezTo>
                        <a:pt x="71266" y="0"/>
                        <a:pt x="91821" y="20555"/>
                        <a:pt x="91821" y="459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8C78519-22F2-4560-9D8B-20A7EF4935D0}"/>
                    </a:ext>
                  </a:extLst>
                </p:cNvPr>
                <p:cNvSpPr/>
                <p:nvPr/>
              </p:nvSpPr>
              <p:spPr>
                <a:xfrm>
                  <a:off x="3244881" y="3184302"/>
                  <a:ext cx="285749" cy="126491"/>
                </a:xfrm>
                <a:custGeom>
                  <a:avLst/>
                  <a:gdLst>
                    <a:gd name="connsiteX0" fmla="*/ 184880 w 285749"/>
                    <a:gd name="connsiteY0" fmla="*/ 53626 h 126491"/>
                    <a:gd name="connsiteX1" fmla="*/ 181451 w 285749"/>
                    <a:gd name="connsiteY1" fmla="*/ 44672 h 126491"/>
                    <a:gd name="connsiteX2" fmla="*/ 175069 w 285749"/>
                    <a:gd name="connsiteY2" fmla="*/ 38862 h 126491"/>
                    <a:gd name="connsiteX3" fmla="*/ 164973 w 285749"/>
                    <a:gd name="connsiteY3" fmla="*/ 36862 h 126491"/>
                    <a:gd name="connsiteX4" fmla="*/ 154781 w 285749"/>
                    <a:gd name="connsiteY4" fmla="*/ 39148 h 126491"/>
                    <a:gd name="connsiteX5" fmla="*/ 148209 w 285749"/>
                    <a:gd name="connsiteY5" fmla="*/ 45244 h 126491"/>
                    <a:gd name="connsiteX6" fmla="*/ 144685 w 285749"/>
                    <a:gd name="connsiteY6" fmla="*/ 54197 h 126491"/>
                    <a:gd name="connsiteX7" fmla="*/ 143637 w 285749"/>
                    <a:gd name="connsiteY7" fmla="*/ 64961 h 126491"/>
                    <a:gd name="connsiteX8" fmla="*/ 144685 w 285749"/>
                    <a:gd name="connsiteY8" fmla="*/ 76962 h 126491"/>
                    <a:gd name="connsiteX9" fmla="*/ 148018 w 285749"/>
                    <a:gd name="connsiteY9" fmla="*/ 86011 h 126491"/>
                    <a:gd name="connsiteX10" fmla="*/ 154400 w 285749"/>
                    <a:gd name="connsiteY10" fmla="*/ 91726 h 126491"/>
                    <a:gd name="connsiteX11" fmla="*/ 164592 w 285749"/>
                    <a:gd name="connsiteY11" fmla="*/ 93726 h 126491"/>
                    <a:gd name="connsiteX12" fmla="*/ 174689 w 285749"/>
                    <a:gd name="connsiteY12" fmla="*/ 91440 h 126491"/>
                    <a:gd name="connsiteX13" fmla="*/ 181261 w 285749"/>
                    <a:gd name="connsiteY13" fmla="*/ 85344 h 126491"/>
                    <a:gd name="connsiteX14" fmla="*/ 184880 w 285749"/>
                    <a:gd name="connsiteY14" fmla="*/ 76295 h 126491"/>
                    <a:gd name="connsiteX15" fmla="*/ 185928 w 285749"/>
                    <a:gd name="connsiteY15" fmla="*/ 65246 h 126491"/>
                    <a:gd name="connsiteX16" fmla="*/ 184880 w 285749"/>
                    <a:gd name="connsiteY16" fmla="*/ 53626 h 126491"/>
                    <a:gd name="connsiteX17" fmla="*/ 184880 w 285749"/>
                    <a:gd name="connsiteY17" fmla="*/ 53626 h 126491"/>
                    <a:gd name="connsiteX18" fmla="*/ 181451 w 285749"/>
                    <a:gd name="connsiteY18" fmla="*/ 44672 h 126491"/>
                    <a:gd name="connsiteX19" fmla="*/ 175069 w 285749"/>
                    <a:gd name="connsiteY19" fmla="*/ 38862 h 126491"/>
                    <a:gd name="connsiteX20" fmla="*/ 164973 w 285749"/>
                    <a:gd name="connsiteY20" fmla="*/ 36862 h 126491"/>
                    <a:gd name="connsiteX21" fmla="*/ 154781 w 285749"/>
                    <a:gd name="connsiteY21" fmla="*/ 39148 h 126491"/>
                    <a:gd name="connsiteX22" fmla="*/ 148209 w 285749"/>
                    <a:gd name="connsiteY22" fmla="*/ 45244 h 126491"/>
                    <a:gd name="connsiteX23" fmla="*/ 144685 w 285749"/>
                    <a:gd name="connsiteY23" fmla="*/ 54197 h 126491"/>
                    <a:gd name="connsiteX24" fmla="*/ 143637 w 285749"/>
                    <a:gd name="connsiteY24" fmla="*/ 64961 h 126491"/>
                    <a:gd name="connsiteX25" fmla="*/ 144685 w 285749"/>
                    <a:gd name="connsiteY25" fmla="*/ 76962 h 126491"/>
                    <a:gd name="connsiteX26" fmla="*/ 148018 w 285749"/>
                    <a:gd name="connsiteY26" fmla="*/ 86011 h 126491"/>
                    <a:gd name="connsiteX27" fmla="*/ 154400 w 285749"/>
                    <a:gd name="connsiteY27" fmla="*/ 91726 h 126491"/>
                    <a:gd name="connsiteX28" fmla="*/ 164592 w 285749"/>
                    <a:gd name="connsiteY28" fmla="*/ 93726 h 126491"/>
                    <a:gd name="connsiteX29" fmla="*/ 174689 w 285749"/>
                    <a:gd name="connsiteY29" fmla="*/ 91440 h 126491"/>
                    <a:gd name="connsiteX30" fmla="*/ 181261 w 285749"/>
                    <a:gd name="connsiteY30" fmla="*/ 85344 h 126491"/>
                    <a:gd name="connsiteX31" fmla="*/ 184880 w 285749"/>
                    <a:gd name="connsiteY31" fmla="*/ 76295 h 126491"/>
                    <a:gd name="connsiteX32" fmla="*/ 185928 w 285749"/>
                    <a:gd name="connsiteY32" fmla="*/ 65246 h 126491"/>
                    <a:gd name="connsiteX33" fmla="*/ 184880 w 285749"/>
                    <a:gd name="connsiteY33" fmla="*/ 53626 h 126491"/>
                    <a:gd name="connsiteX34" fmla="*/ 0 w 285749"/>
                    <a:gd name="connsiteY34" fmla="*/ 0 h 126491"/>
                    <a:gd name="connsiteX35" fmla="*/ 0 w 285749"/>
                    <a:gd name="connsiteY35" fmla="*/ 126492 h 126491"/>
                    <a:gd name="connsiteX36" fmla="*/ 285750 w 285749"/>
                    <a:gd name="connsiteY36" fmla="*/ 126492 h 126491"/>
                    <a:gd name="connsiteX37" fmla="*/ 285750 w 285749"/>
                    <a:gd name="connsiteY37" fmla="*/ 0 h 126491"/>
                    <a:gd name="connsiteX38" fmla="*/ 0 w 285749"/>
                    <a:gd name="connsiteY38" fmla="*/ 0 h 126491"/>
                    <a:gd name="connsiteX39" fmla="*/ 232981 w 285749"/>
                    <a:gd name="connsiteY39" fmla="*/ 20860 h 126491"/>
                    <a:gd name="connsiteX40" fmla="*/ 234315 w 285749"/>
                    <a:gd name="connsiteY40" fmla="*/ 19812 h 126491"/>
                    <a:gd name="connsiteX41" fmla="*/ 236982 w 285749"/>
                    <a:gd name="connsiteY41" fmla="*/ 19241 h 126491"/>
                    <a:gd name="connsiteX42" fmla="*/ 241173 w 285749"/>
                    <a:gd name="connsiteY42" fmla="*/ 19050 h 126491"/>
                    <a:gd name="connsiteX43" fmla="*/ 245269 w 285749"/>
                    <a:gd name="connsiteY43" fmla="*/ 19241 h 126491"/>
                    <a:gd name="connsiteX44" fmla="*/ 247936 w 285749"/>
                    <a:gd name="connsiteY44" fmla="*/ 19907 h 126491"/>
                    <a:gd name="connsiteX45" fmla="*/ 249269 w 285749"/>
                    <a:gd name="connsiteY45" fmla="*/ 20955 h 126491"/>
                    <a:gd name="connsiteX46" fmla="*/ 249650 w 285749"/>
                    <a:gd name="connsiteY46" fmla="*/ 22288 h 126491"/>
                    <a:gd name="connsiteX47" fmla="*/ 248031 w 285749"/>
                    <a:gd name="connsiteY47" fmla="*/ 79343 h 126491"/>
                    <a:gd name="connsiteX48" fmla="*/ 247650 w 285749"/>
                    <a:gd name="connsiteY48" fmla="*/ 80486 h 126491"/>
                    <a:gd name="connsiteX49" fmla="*/ 246602 w 285749"/>
                    <a:gd name="connsiteY49" fmla="*/ 81248 h 126491"/>
                    <a:gd name="connsiteX50" fmla="*/ 244412 w 285749"/>
                    <a:gd name="connsiteY50" fmla="*/ 81820 h 126491"/>
                    <a:gd name="connsiteX51" fmla="*/ 241173 w 285749"/>
                    <a:gd name="connsiteY51" fmla="*/ 82010 h 126491"/>
                    <a:gd name="connsiteX52" fmla="*/ 237839 w 285749"/>
                    <a:gd name="connsiteY52" fmla="*/ 81820 h 126491"/>
                    <a:gd name="connsiteX53" fmla="*/ 235744 w 285749"/>
                    <a:gd name="connsiteY53" fmla="*/ 81248 h 126491"/>
                    <a:gd name="connsiteX54" fmla="*/ 234601 w 285749"/>
                    <a:gd name="connsiteY54" fmla="*/ 80486 h 126491"/>
                    <a:gd name="connsiteX55" fmla="*/ 234220 w 285749"/>
                    <a:gd name="connsiteY55" fmla="*/ 79343 h 126491"/>
                    <a:gd name="connsiteX56" fmla="*/ 232601 w 285749"/>
                    <a:gd name="connsiteY56" fmla="*/ 22288 h 126491"/>
                    <a:gd name="connsiteX57" fmla="*/ 232981 w 285749"/>
                    <a:gd name="connsiteY57" fmla="*/ 20860 h 126491"/>
                    <a:gd name="connsiteX58" fmla="*/ 103632 w 285749"/>
                    <a:gd name="connsiteY58" fmla="*/ 40481 h 126491"/>
                    <a:gd name="connsiteX59" fmla="*/ 103156 w 285749"/>
                    <a:gd name="connsiteY59" fmla="*/ 42577 h 126491"/>
                    <a:gd name="connsiteX60" fmla="*/ 102489 w 285749"/>
                    <a:gd name="connsiteY60" fmla="*/ 43625 h 126491"/>
                    <a:gd name="connsiteX61" fmla="*/ 101537 w 285749"/>
                    <a:gd name="connsiteY61" fmla="*/ 44005 h 126491"/>
                    <a:gd name="connsiteX62" fmla="*/ 98870 w 285749"/>
                    <a:gd name="connsiteY62" fmla="*/ 42863 h 126491"/>
                    <a:gd name="connsiteX63" fmla="*/ 94012 w 285749"/>
                    <a:gd name="connsiteY63" fmla="*/ 40386 h 126491"/>
                    <a:gd name="connsiteX64" fmla="*/ 86868 w 285749"/>
                    <a:gd name="connsiteY64" fmla="*/ 37909 h 126491"/>
                    <a:gd name="connsiteX65" fmla="*/ 77153 w 285749"/>
                    <a:gd name="connsiteY65" fmla="*/ 36862 h 126491"/>
                    <a:gd name="connsiteX66" fmla="*/ 66484 w 285749"/>
                    <a:gd name="connsiteY66" fmla="*/ 38862 h 126491"/>
                    <a:gd name="connsiteX67" fmla="*/ 58293 w 285749"/>
                    <a:gd name="connsiteY67" fmla="*/ 44672 h 126491"/>
                    <a:gd name="connsiteX68" fmla="*/ 53150 w 285749"/>
                    <a:gd name="connsiteY68" fmla="*/ 53626 h 126491"/>
                    <a:gd name="connsiteX69" fmla="*/ 51245 w 285749"/>
                    <a:gd name="connsiteY69" fmla="*/ 65151 h 126491"/>
                    <a:gd name="connsiteX70" fmla="*/ 53150 w 285749"/>
                    <a:gd name="connsiteY70" fmla="*/ 77438 h 126491"/>
                    <a:gd name="connsiteX71" fmla="*/ 58293 w 285749"/>
                    <a:gd name="connsiteY71" fmla="*/ 86296 h 126491"/>
                    <a:gd name="connsiteX72" fmla="*/ 66294 w 285749"/>
                    <a:gd name="connsiteY72" fmla="*/ 91726 h 126491"/>
                    <a:gd name="connsiteX73" fmla="*/ 76676 w 285749"/>
                    <a:gd name="connsiteY73" fmla="*/ 93536 h 126491"/>
                    <a:gd name="connsiteX74" fmla="*/ 82106 w 285749"/>
                    <a:gd name="connsiteY74" fmla="*/ 92964 h 126491"/>
                    <a:gd name="connsiteX75" fmla="*/ 87154 w 285749"/>
                    <a:gd name="connsiteY75" fmla="*/ 91059 h 126491"/>
                    <a:gd name="connsiteX76" fmla="*/ 87154 w 285749"/>
                    <a:gd name="connsiteY76" fmla="*/ 72200 h 126491"/>
                    <a:gd name="connsiteX77" fmla="*/ 71723 w 285749"/>
                    <a:gd name="connsiteY77" fmla="*/ 72200 h 126491"/>
                    <a:gd name="connsiteX78" fmla="*/ 70009 w 285749"/>
                    <a:gd name="connsiteY78" fmla="*/ 70771 h 126491"/>
                    <a:gd name="connsiteX79" fmla="*/ 69342 w 285749"/>
                    <a:gd name="connsiteY79" fmla="*/ 66008 h 126491"/>
                    <a:gd name="connsiteX80" fmla="*/ 69533 w 285749"/>
                    <a:gd name="connsiteY80" fmla="*/ 63055 h 126491"/>
                    <a:gd name="connsiteX81" fmla="*/ 70009 w 285749"/>
                    <a:gd name="connsiteY81" fmla="*/ 61150 h 126491"/>
                    <a:gd name="connsiteX82" fmla="*/ 70771 w 285749"/>
                    <a:gd name="connsiteY82" fmla="*/ 60103 h 126491"/>
                    <a:gd name="connsiteX83" fmla="*/ 71723 w 285749"/>
                    <a:gd name="connsiteY83" fmla="*/ 59722 h 126491"/>
                    <a:gd name="connsiteX84" fmla="*/ 99155 w 285749"/>
                    <a:gd name="connsiteY84" fmla="*/ 59722 h 126491"/>
                    <a:gd name="connsiteX85" fmla="*/ 100965 w 285749"/>
                    <a:gd name="connsiteY85" fmla="*/ 60103 h 126491"/>
                    <a:gd name="connsiteX86" fmla="*/ 102394 w 285749"/>
                    <a:gd name="connsiteY86" fmla="*/ 61150 h 126491"/>
                    <a:gd name="connsiteX87" fmla="*/ 103251 w 285749"/>
                    <a:gd name="connsiteY87" fmla="*/ 62770 h 126491"/>
                    <a:gd name="connsiteX88" fmla="*/ 103537 w 285749"/>
                    <a:gd name="connsiteY88" fmla="*/ 64961 h 126491"/>
                    <a:gd name="connsiteX89" fmla="*/ 103537 w 285749"/>
                    <a:gd name="connsiteY89" fmla="*/ 97346 h 126491"/>
                    <a:gd name="connsiteX90" fmla="*/ 102870 w 285749"/>
                    <a:gd name="connsiteY90" fmla="*/ 100584 h 126491"/>
                    <a:gd name="connsiteX91" fmla="*/ 100203 w 285749"/>
                    <a:gd name="connsiteY91" fmla="*/ 102870 h 126491"/>
                    <a:gd name="connsiteX92" fmla="*/ 95155 w 285749"/>
                    <a:gd name="connsiteY92" fmla="*/ 104584 h 126491"/>
                    <a:gd name="connsiteX93" fmla="*/ 88964 w 285749"/>
                    <a:gd name="connsiteY93" fmla="*/ 106013 h 126491"/>
                    <a:gd name="connsiteX94" fmla="*/ 82391 w 285749"/>
                    <a:gd name="connsiteY94" fmla="*/ 106966 h 126491"/>
                    <a:gd name="connsiteX95" fmla="*/ 75724 w 285749"/>
                    <a:gd name="connsiteY95" fmla="*/ 107347 h 126491"/>
                    <a:gd name="connsiteX96" fmla="*/ 58388 w 285749"/>
                    <a:gd name="connsiteY96" fmla="*/ 104489 h 126491"/>
                    <a:gd name="connsiteX97" fmla="*/ 45339 w 285749"/>
                    <a:gd name="connsiteY97" fmla="*/ 96393 h 126491"/>
                    <a:gd name="connsiteX98" fmla="*/ 37147 w 285749"/>
                    <a:gd name="connsiteY98" fmla="*/ 83439 h 126491"/>
                    <a:gd name="connsiteX99" fmla="*/ 34385 w 285749"/>
                    <a:gd name="connsiteY99" fmla="*/ 66199 h 126491"/>
                    <a:gd name="connsiteX100" fmla="*/ 37338 w 285749"/>
                    <a:gd name="connsiteY100" fmla="*/ 48292 h 126491"/>
                    <a:gd name="connsiteX101" fmla="*/ 45910 w 285749"/>
                    <a:gd name="connsiteY101" fmla="*/ 34766 h 126491"/>
                    <a:gd name="connsiteX102" fmla="*/ 59246 w 285749"/>
                    <a:gd name="connsiteY102" fmla="*/ 26289 h 126491"/>
                    <a:gd name="connsiteX103" fmla="*/ 76676 w 285749"/>
                    <a:gd name="connsiteY103" fmla="*/ 23336 h 126491"/>
                    <a:gd name="connsiteX104" fmla="*/ 86201 w 285749"/>
                    <a:gd name="connsiteY104" fmla="*/ 24098 h 126491"/>
                    <a:gd name="connsiteX105" fmla="*/ 93821 w 285749"/>
                    <a:gd name="connsiteY105" fmla="*/ 25813 h 126491"/>
                    <a:gd name="connsiteX106" fmla="*/ 99155 w 285749"/>
                    <a:gd name="connsiteY106" fmla="*/ 28004 h 126491"/>
                    <a:gd name="connsiteX107" fmla="*/ 102203 w 285749"/>
                    <a:gd name="connsiteY107" fmla="*/ 30099 h 126491"/>
                    <a:gd name="connsiteX108" fmla="*/ 103346 w 285749"/>
                    <a:gd name="connsiteY108" fmla="*/ 32575 h 126491"/>
                    <a:gd name="connsiteX109" fmla="*/ 103727 w 285749"/>
                    <a:gd name="connsiteY109" fmla="*/ 37338 h 126491"/>
                    <a:gd name="connsiteX110" fmla="*/ 103632 w 285749"/>
                    <a:gd name="connsiteY110" fmla="*/ 40481 h 126491"/>
                    <a:gd name="connsiteX111" fmla="*/ 200692 w 285749"/>
                    <a:gd name="connsiteY111" fmla="*/ 82487 h 126491"/>
                    <a:gd name="connsiteX112" fmla="*/ 193262 w 285749"/>
                    <a:gd name="connsiteY112" fmla="*/ 96012 h 126491"/>
                    <a:gd name="connsiteX113" fmla="*/ 180975 w 285749"/>
                    <a:gd name="connsiteY113" fmla="*/ 104489 h 126491"/>
                    <a:gd name="connsiteX114" fmla="*/ 164021 w 285749"/>
                    <a:gd name="connsiteY114" fmla="*/ 107347 h 126491"/>
                    <a:gd name="connsiteX115" fmla="*/ 147542 w 285749"/>
                    <a:gd name="connsiteY115" fmla="*/ 104870 h 126491"/>
                    <a:gd name="connsiteX116" fmla="*/ 135731 w 285749"/>
                    <a:gd name="connsiteY116" fmla="*/ 97346 h 126491"/>
                    <a:gd name="connsiteX117" fmla="*/ 128683 w 285749"/>
                    <a:gd name="connsiteY117" fmla="*/ 84392 h 126491"/>
                    <a:gd name="connsiteX118" fmla="*/ 126302 w 285749"/>
                    <a:gd name="connsiteY118" fmla="*/ 65818 h 126491"/>
                    <a:gd name="connsiteX119" fmla="*/ 128873 w 285749"/>
                    <a:gd name="connsiteY119" fmla="*/ 48101 h 126491"/>
                    <a:gd name="connsiteX120" fmla="*/ 136303 w 285749"/>
                    <a:gd name="connsiteY120" fmla="*/ 34671 h 126491"/>
                    <a:gd name="connsiteX121" fmla="*/ 148590 w 285749"/>
                    <a:gd name="connsiteY121" fmla="*/ 26194 h 126491"/>
                    <a:gd name="connsiteX122" fmla="*/ 165544 w 285749"/>
                    <a:gd name="connsiteY122" fmla="*/ 23241 h 126491"/>
                    <a:gd name="connsiteX123" fmla="*/ 181832 w 285749"/>
                    <a:gd name="connsiteY123" fmla="*/ 25717 h 126491"/>
                    <a:gd name="connsiteX124" fmla="*/ 193643 w 285749"/>
                    <a:gd name="connsiteY124" fmla="*/ 33242 h 126491"/>
                    <a:gd name="connsiteX125" fmla="*/ 200787 w 285749"/>
                    <a:gd name="connsiteY125" fmla="*/ 46101 h 126491"/>
                    <a:gd name="connsiteX126" fmla="*/ 203168 w 285749"/>
                    <a:gd name="connsiteY126" fmla="*/ 64389 h 126491"/>
                    <a:gd name="connsiteX127" fmla="*/ 200692 w 285749"/>
                    <a:gd name="connsiteY127" fmla="*/ 82487 h 126491"/>
                    <a:gd name="connsiteX128" fmla="*/ 249555 w 285749"/>
                    <a:gd name="connsiteY128" fmla="*/ 102013 h 126491"/>
                    <a:gd name="connsiteX129" fmla="*/ 248126 w 285749"/>
                    <a:gd name="connsiteY129" fmla="*/ 104870 h 126491"/>
                    <a:gd name="connsiteX130" fmla="*/ 245459 w 285749"/>
                    <a:gd name="connsiteY130" fmla="*/ 106394 h 126491"/>
                    <a:gd name="connsiteX131" fmla="*/ 241173 w 285749"/>
                    <a:gd name="connsiteY131" fmla="*/ 106871 h 126491"/>
                    <a:gd name="connsiteX132" fmla="*/ 236887 w 285749"/>
                    <a:gd name="connsiteY132" fmla="*/ 106394 h 126491"/>
                    <a:gd name="connsiteX133" fmla="*/ 234125 w 285749"/>
                    <a:gd name="connsiteY133" fmla="*/ 104870 h 126491"/>
                    <a:gd name="connsiteX134" fmla="*/ 232696 w 285749"/>
                    <a:gd name="connsiteY134" fmla="*/ 102013 h 126491"/>
                    <a:gd name="connsiteX135" fmla="*/ 232315 w 285749"/>
                    <a:gd name="connsiteY135" fmla="*/ 97727 h 126491"/>
                    <a:gd name="connsiteX136" fmla="*/ 232696 w 285749"/>
                    <a:gd name="connsiteY136" fmla="*/ 93250 h 126491"/>
                    <a:gd name="connsiteX137" fmla="*/ 234125 w 285749"/>
                    <a:gd name="connsiteY137" fmla="*/ 90392 h 126491"/>
                    <a:gd name="connsiteX138" fmla="*/ 236887 w 285749"/>
                    <a:gd name="connsiteY138" fmla="*/ 88773 h 126491"/>
                    <a:gd name="connsiteX139" fmla="*/ 241173 w 285749"/>
                    <a:gd name="connsiteY139" fmla="*/ 88392 h 126491"/>
                    <a:gd name="connsiteX140" fmla="*/ 245459 w 285749"/>
                    <a:gd name="connsiteY140" fmla="*/ 88773 h 126491"/>
                    <a:gd name="connsiteX141" fmla="*/ 248126 w 285749"/>
                    <a:gd name="connsiteY141" fmla="*/ 90392 h 126491"/>
                    <a:gd name="connsiteX142" fmla="*/ 249555 w 285749"/>
                    <a:gd name="connsiteY142" fmla="*/ 93250 h 126491"/>
                    <a:gd name="connsiteX143" fmla="*/ 250031 w 285749"/>
                    <a:gd name="connsiteY143" fmla="*/ 97727 h 126491"/>
                    <a:gd name="connsiteX144" fmla="*/ 249555 w 285749"/>
                    <a:gd name="connsiteY144" fmla="*/ 102013 h 126491"/>
                    <a:gd name="connsiteX145" fmla="*/ 181451 w 285749"/>
                    <a:gd name="connsiteY145" fmla="*/ 44672 h 126491"/>
                    <a:gd name="connsiteX146" fmla="*/ 175069 w 285749"/>
                    <a:gd name="connsiteY146" fmla="*/ 38862 h 126491"/>
                    <a:gd name="connsiteX147" fmla="*/ 164973 w 285749"/>
                    <a:gd name="connsiteY147" fmla="*/ 36862 h 126491"/>
                    <a:gd name="connsiteX148" fmla="*/ 154781 w 285749"/>
                    <a:gd name="connsiteY148" fmla="*/ 39148 h 126491"/>
                    <a:gd name="connsiteX149" fmla="*/ 148209 w 285749"/>
                    <a:gd name="connsiteY149" fmla="*/ 45244 h 126491"/>
                    <a:gd name="connsiteX150" fmla="*/ 144685 w 285749"/>
                    <a:gd name="connsiteY150" fmla="*/ 54197 h 126491"/>
                    <a:gd name="connsiteX151" fmla="*/ 143637 w 285749"/>
                    <a:gd name="connsiteY151" fmla="*/ 64961 h 126491"/>
                    <a:gd name="connsiteX152" fmla="*/ 144685 w 285749"/>
                    <a:gd name="connsiteY152" fmla="*/ 76962 h 126491"/>
                    <a:gd name="connsiteX153" fmla="*/ 148018 w 285749"/>
                    <a:gd name="connsiteY153" fmla="*/ 86011 h 126491"/>
                    <a:gd name="connsiteX154" fmla="*/ 154400 w 285749"/>
                    <a:gd name="connsiteY154" fmla="*/ 91726 h 126491"/>
                    <a:gd name="connsiteX155" fmla="*/ 164592 w 285749"/>
                    <a:gd name="connsiteY155" fmla="*/ 93726 h 126491"/>
                    <a:gd name="connsiteX156" fmla="*/ 174689 w 285749"/>
                    <a:gd name="connsiteY156" fmla="*/ 91440 h 126491"/>
                    <a:gd name="connsiteX157" fmla="*/ 181261 w 285749"/>
                    <a:gd name="connsiteY157" fmla="*/ 85344 h 126491"/>
                    <a:gd name="connsiteX158" fmla="*/ 184880 w 285749"/>
                    <a:gd name="connsiteY158" fmla="*/ 76295 h 126491"/>
                    <a:gd name="connsiteX159" fmla="*/ 185928 w 285749"/>
                    <a:gd name="connsiteY159" fmla="*/ 65246 h 126491"/>
                    <a:gd name="connsiteX160" fmla="*/ 184880 w 285749"/>
                    <a:gd name="connsiteY160" fmla="*/ 53626 h 126491"/>
                    <a:gd name="connsiteX161" fmla="*/ 181451 w 285749"/>
                    <a:gd name="connsiteY161" fmla="*/ 44672 h 126491"/>
                    <a:gd name="connsiteX162" fmla="*/ 184880 w 285749"/>
                    <a:gd name="connsiteY162" fmla="*/ 53626 h 126491"/>
                    <a:gd name="connsiteX163" fmla="*/ 181451 w 285749"/>
                    <a:gd name="connsiteY163" fmla="*/ 44672 h 126491"/>
                    <a:gd name="connsiteX164" fmla="*/ 175069 w 285749"/>
                    <a:gd name="connsiteY164" fmla="*/ 38862 h 126491"/>
                    <a:gd name="connsiteX165" fmla="*/ 164973 w 285749"/>
                    <a:gd name="connsiteY165" fmla="*/ 36862 h 126491"/>
                    <a:gd name="connsiteX166" fmla="*/ 154781 w 285749"/>
                    <a:gd name="connsiteY166" fmla="*/ 39148 h 126491"/>
                    <a:gd name="connsiteX167" fmla="*/ 148209 w 285749"/>
                    <a:gd name="connsiteY167" fmla="*/ 45244 h 126491"/>
                    <a:gd name="connsiteX168" fmla="*/ 144685 w 285749"/>
                    <a:gd name="connsiteY168" fmla="*/ 54197 h 126491"/>
                    <a:gd name="connsiteX169" fmla="*/ 143637 w 285749"/>
                    <a:gd name="connsiteY169" fmla="*/ 64961 h 126491"/>
                    <a:gd name="connsiteX170" fmla="*/ 144685 w 285749"/>
                    <a:gd name="connsiteY170" fmla="*/ 76962 h 126491"/>
                    <a:gd name="connsiteX171" fmla="*/ 148018 w 285749"/>
                    <a:gd name="connsiteY171" fmla="*/ 86011 h 126491"/>
                    <a:gd name="connsiteX172" fmla="*/ 154400 w 285749"/>
                    <a:gd name="connsiteY172" fmla="*/ 91726 h 126491"/>
                    <a:gd name="connsiteX173" fmla="*/ 164592 w 285749"/>
                    <a:gd name="connsiteY173" fmla="*/ 93726 h 126491"/>
                    <a:gd name="connsiteX174" fmla="*/ 174689 w 285749"/>
                    <a:gd name="connsiteY174" fmla="*/ 91440 h 126491"/>
                    <a:gd name="connsiteX175" fmla="*/ 181261 w 285749"/>
                    <a:gd name="connsiteY175" fmla="*/ 85344 h 126491"/>
                    <a:gd name="connsiteX176" fmla="*/ 184880 w 285749"/>
                    <a:gd name="connsiteY176" fmla="*/ 76295 h 126491"/>
                    <a:gd name="connsiteX177" fmla="*/ 185928 w 285749"/>
                    <a:gd name="connsiteY177" fmla="*/ 65246 h 126491"/>
                    <a:gd name="connsiteX178" fmla="*/ 184880 w 285749"/>
                    <a:gd name="connsiteY178" fmla="*/ 53626 h 126491"/>
                    <a:gd name="connsiteX179" fmla="*/ 184880 w 285749"/>
                    <a:gd name="connsiteY179" fmla="*/ 53626 h 126491"/>
                    <a:gd name="connsiteX180" fmla="*/ 181451 w 285749"/>
                    <a:gd name="connsiteY180" fmla="*/ 44672 h 126491"/>
                    <a:gd name="connsiteX181" fmla="*/ 175069 w 285749"/>
                    <a:gd name="connsiteY181" fmla="*/ 38862 h 126491"/>
                    <a:gd name="connsiteX182" fmla="*/ 164973 w 285749"/>
                    <a:gd name="connsiteY182" fmla="*/ 36862 h 126491"/>
                    <a:gd name="connsiteX183" fmla="*/ 154781 w 285749"/>
                    <a:gd name="connsiteY183" fmla="*/ 39148 h 126491"/>
                    <a:gd name="connsiteX184" fmla="*/ 148209 w 285749"/>
                    <a:gd name="connsiteY184" fmla="*/ 45244 h 126491"/>
                    <a:gd name="connsiteX185" fmla="*/ 144685 w 285749"/>
                    <a:gd name="connsiteY185" fmla="*/ 54197 h 126491"/>
                    <a:gd name="connsiteX186" fmla="*/ 143637 w 285749"/>
                    <a:gd name="connsiteY186" fmla="*/ 64961 h 126491"/>
                    <a:gd name="connsiteX187" fmla="*/ 144685 w 285749"/>
                    <a:gd name="connsiteY187" fmla="*/ 76962 h 126491"/>
                    <a:gd name="connsiteX188" fmla="*/ 148018 w 285749"/>
                    <a:gd name="connsiteY188" fmla="*/ 86011 h 126491"/>
                    <a:gd name="connsiteX189" fmla="*/ 154400 w 285749"/>
                    <a:gd name="connsiteY189" fmla="*/ 91726 h 126491"/>
                    <a:gd name="connsiteX190" fmla="*/ 164592 w 285749"/>
                    <a:gd name="connsiteY190" fmla="*/ 93726 h 126491"/>
                    <a:gd name="connsiteX191" fmla="*/ 174689 w 285749"/>
                    <a:gd name="connsiteY191" fmla="*/ 91440 h 126491"/>
                    <a:gd name="connsiteX192" fmla="*/ 181261 w 285749"/>
                    <a:gd name="connsiteY192" fmla="*/ 85344 h 126491"/>
                    <a:gd name="connsiteX193" fmla="*/ 184880 w 285749"/>
                    <a:gd name="connsiteY193" fmla="*/ 76295 h 126491"/>
                    <a:gd name="connsiteX194" fmla="*/ 185928 w 285749"/>
                    <a:gd name="connsiteY194" fmla="*/ 65246 h 126491"/>
                    <a:gd name="connsiteX195" fmla="*/ 184880 w 285749"/>
                    <a:gd name="connsiteY195" fmla="*/ 53626 h 12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</a:cxnLst>
                  <a:rect l="l" t="t" r="r" b="b"/>
                  <a:pathLst>
                    <a:path w="285749" h="126491"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0" y="0"/>
                      </a:moveTo>
                      <a:lnTo>
                        <a:pt x="0" y="126492"/>
                      </a:lnTo>
                      <a:lnTo>
                        <a:pt x="285750" y="126492"/>
                      </a:lnTo>
                      <a:lnTo>
                        <a:pt x="285750" y="0"/>
                      </a:lnTo>
                      <a:lnTo>
                        <a:pt x="0" y="0"/>
                      </a:lnTo>
                      <a:close/>
                      <a:moveTo>
                        <a:pt x="232981" y="20860"/>
                      </a:moveTo>
                      <a:cubicBezTo>
                        <a:pt x="233267" y="20479"/>
                        <a:pt x="233648" y="20098"/>
                        <a:pt x="234315" y="19812"/>
                      </a:cubicBezTo>
                      <a:cubicBezTo>
                        <a:pt x="234982" y="19621"/>
                        <a:pt x="235839" y="19336"/>
                        <a:pt x="236982" y="19241"/>
                      </a:cubicBezTo>
                      <a:cubicBezTo>
                        <a:pt x="238125" y="19145"/>
                        <a:pt x="239459" y="19050"/>
                        <a:pt x="241173" y="19050"/>
                      </a:cubicBezTo>
                      <a:cubicBezTo>
                        <a:pt x="242792" y="19050"/>
                        <a:pt x="244221" y="19145"/>
                        <a:pt x="245269" y="19241"/>
                      </a:cubicBezTo>
                      <a:cubicBezTo>
                        <a:pt x="246412" y="19431"/>
                        <a:pt x="247269" y="19621"/>
                        <a:pt x="247936" y="19907"/>
                      </a:cubicBezTo>
                      <a:cubicBezTo>
                        <a:pt x="248507" y="20193"/>
                        <a:pt x="248984" y="20479"/>
                        <a:pt x="249269" y="20955"/>
                      </a:cubicBezTo>
                      <a:cubicBezTo>
                        <a:pt x="249555" y="21336"/>
                        <a:pt x="249650" y="21812"/>
                        <a:pt x="249650" y="22288"/>
                      </a:cubicBezTo>
                      <a:lnTo>
                        <a:pt x="248031" y="79343"/>
                      </a:lnTo>
                      <a:cubicBezTo>
                        <a:pt x="248031" y="79724"/>
                        <a:pt x="247936" y="80105"/>
                        <a:pt x="247650" y="80486"/>
                      </a:cubicBezTo>
                      <a:cubicBezTo>
                        <a:pt x="247460" y="80772"/>
                        <a:pt x="247079" y="81058"/>
                        <a:pt x="246602" y="81248"/>
                      </a:cubicBezTo>
                      <a:cubicBezTo>
                        <a:pt x="246031" y="81534"/>
                        <a:pt x="245364" y="81725"/>
                        <a:pt x="244412" y="81820"/>
                      </a:cubicBezTo>
                      <a:cubicBezTo>
                        <a:pt x="243554" y="81915"/>
                        <a:pt x="242411" y="82010"/>
                        <a:pt x="241173" y="82010"/>
                      </a:cubicBezTo>
                      <a:cubicBezTo>
                        <a:pt x="239840" y="82010"/>
                        <a:pt x="238697" y="81915"/>
                        <a:pt x="237839" y="81820"/>
                      </a:cubicBezTo>
                      <a:cubicBezTo>
                        <a:pt x="236982" y="81725"/>
                        <a:pt x="236220" y="81534"/>
                        <a:pt x="235744" y="81248"/>
                      </a:cubicBezTo>
                      <a:cubicBezTo>
                        <a:pt x="235172" y="81058"/>
                        <a:pt x="234887" y="80772"/>
                        <a:pt x="234601" y="80486"/>
                      </a:cubicBezTo>
                      <a:cubicBezTo>
                        <a:pt x="234410" y="80105"/>
                        <a:pt x="234315" y="79724"/>
                        <a:pt x="234220" y="79343"/>
                      </a:cubicBezTo>
                      <a:lnTo>
                        <a:pt x="232601" y="22288"/>
                      </a:lnTo>
                      <a:cubicBezTo>
                        <a:pt x="232601" y="21812"/>
                        <a:pt x="232791" y="21336"/>
                        <a:pt x="232981" y="20860"/>
                      </a:cubicBezTo>
                      <a:close/>
                      <a:moveTo>
                        <a:pt x="103632" y="40481"/>
                      </a:moveTo>
                      <a:cubicBezTo>
                        <a:pt x="103537" y="41338"/>
                        <a:pt x="103346" y="42005"/>
                        <a:pt x="103156" y="42577"/>
                      </a:cubicBezTo>
                      <a:cubicBezTo>
                        <a:pt x="102965" y="43053"/>
                        <a:pt x="102775" y="43434"/>
                        <a:pt x="102489" y="43625"/>
                      </a:cubicBezTo>
                      <a:cubicBezTo>
                        <a:pt x="102203" y="43910"/>
                        <a:pt x="101918" y="44005"/>
                        <a:pt x="101537" y="44005"/>
                      </a:cubicBezTo>
                      <a:cubicBezTo>
                        <a:pt x="100965" y="44005"/>
                        <a:pt x="100108" y="43625"/>
                        <a:pt x="98870" y="42863"/>
                      </a:cubicBezTo>
                      <a:cubicBezTo>
                        <a:pt x="97631" y="42100"/>
                        <a:pt x="96012" y="41243"/>
                        <a:pt x="94012" y="40386"/>
                      </a:cubicBezTo>
                      <a:cubicBezTo>
                        <a:pt x="92012" y="39529"/>
                        <a:pt x="89630" y="38671"/>
                        <a:pt x="86868" y="37909"/>
                      </a:cubicBezTo>
                      <a:cubicBezTo>
                        <a:pt x="84106" y="37243"/>
                        <a:pt x="80867" y="36862"/>
                        <a:pt x="77153" y="36862"/>
                      </a:cubicBezTo>
                      <a:cubicBezTo>
                        <a:pt x="73247" y="36862"/>
                        <a:pt x="69628" y="37529"/>
                        <a:pt x="66484" y="38862"/>
                      </a:cubicBezTo>
                      <a:cubicBezTo>
                        <a:pt x="63341" y="40196"/>
                        <a:pt x="60579" y="42100"/>
                        <a:pt x="58293" y="44672"/>
                      </a:cubicBezTo>
                      <a:cubicBezTo>
                        <a:pt x="56102" y="47149"/>
                        <a:pt x="54293" y="50102"/>
                        <a:pt x="53150" y="53626"/>
                      </a:cubicBezTo>
                      <a:cubicBezTo>
                        <a:pt x="51911" y="57150"/>
                        <a:pt x="51245" y="60960"/>
                        <a:pt x="51245" y="65151"/>
                      </a:cubicBezTo>
                      <a:cubicBezTo>
                        <a:pt x="51245" y="69818"/>
                        <a:pt x="51911" y="73914"/>
                        <a:pt x="53150" y="77438"/>
                      </a:cubicBezTo>
                      <a:cubicBezTo>
                        <a:pt x="54388" y="80963"/>
                        <a:pt x="56102" y="83915"/>
                        <a:pt x="58293" y="86296"/>
                      </a:cubicBezTo>
                      <a:cubicBezTo>
                        <a:pt x="60579" y="88773"/>
                        <a:pt x="63246" y="90488"/>
                        <a:pt x="66294" y="91726"/>
                      </a:cubicBezTo>
                      <a:cubicBezTo>
                        <a:pt x="69437" y="92964"/>
                        <a:pt x="72866" y="93536"/>
                        <a:pt x="76676" y="93536"/>
                      </a:cubicBezTo>
                      <a:cubicBezTo>
                        <a:pt x="78486" y="93536"/>
                        <a:pt x="80296" y="93345"/>
                        <a:pt x="82106" y="92964"/>
                      </a:cubicBezTo>
                      <a:cubicBezTo>
                        <a:pt x="83915" y="92488"/>
                        <a:pt x="85534" y="91916"/>
                        <a:pt x="87154" y="91059"/>
                      </a:cubicBezTo>
                      <a:lnTo>
                        <a:pt x="87154" y="72200"/>
                      </a:lnTo>
                      <a:lnTo>
                        <a:pt x="71723" y="72200"/>
                      </a:lnTo>
                      <a:cubicBezTo>
                        <a:pt x="70961" y="72200"/>
                        <a:pt x="70390" y="71723"/>
                        <a:pt x="70009" y="70771"/>
                      </a:cubicBezTo>
                      <a:cubicBezTo>
                        <a:pt x="69533" y="69913"/>
                        <a:pt x="69342" y="68294"/>
                        <a:pt x="69342" y="66008"/>
                      </a:cubicBezTo>
                      <a:cubicBezTo>
                        <a:pt x="69342" y="64865"/>
                        <a:pt x="69437" y="63817"/>
                        <a:pt x="69533" y="63055"/>
                      </a:cubicBezTo>
                      <a:cubicBezTo>
                        <a:pt x="69628" y="62294"/>
                        <a:pt x="69818" y="61627"/>
                        <a:pt x="70009" y="61150"/>
                      </a:cubicBezTo>
                      <a:cubicBezTo>
                        <a:pt x="70199" y="60674"/>
                        <a:pt x="70485" y="60293"/>
                        <a:pt x="70771" y="60103"/>
                      </a:cubicBezTo>
                      <a:cubicBezTo>
                        <a:pt x="71057" y="59817"/>
                        <a:pt x="71342" y="59722"/>
                        <a:pt x="71723" y="59722"/>
                      </a:cubicBezTo>
                      <a:lnTo>
                        <a:pt x="99155" y="59722"/>
                      </a:lnTo>
                      <a:cubicBezTo>
                        <a:pt x="99822" y="59722"/>
                        <a:pt x="100394" y="59817"/>
                        <a:pt x="100965" y="60103"/>
                      </a:cubicBezTo>
                      <a:cubicBezTo>
                        <a:pt x="101537" y="60293"/>
                        <a:pt x="101918" y="60674"/>
                        <a:pt x="102394" y="61150"/>
                      </a:cubicBezTo>
                      <a:cubicBezTo>
                        <a:pt x="102775" y="61532"/>
                        <a:pt x="103061" y="62103"/>
                        <a:pt x="103251" y="62770"/>
                      </a:cubicBezTo>
                      <a:cubicBezTo>
                        <a:pt x="103442" y="63437"/>
                        <a:pt x="103537" y="64199"/>
                        <a:pt x="103537" y="64961"/>
                      </a:cubicBezTo>
                      <a:lnTo>
                        <a:pt x="103537" y="97346"/>
                      </a:lnTo>
                      <a:cubicBezTo>
                        <a:pt x="103537" y="98584"/>
                        <a:pt x="103346" y="99632"/>
                        <a:pt x="102870" y="100584"/>
                      </a:cubicBezTo>
                      <a:cubicBezTo>
                        <a:pt x="102489" y="101537"/>
                        <a:pt x="101537" y="102299"/>
                        <a:pt x="100203" y="102870"/>
                      </a:cubicBezTo>
                      <a:cubicBezTo>
                        <a:pt x="98870" y="103442"/>
                        <a:pt x="97155" y="103918"/>
                        <a:pt x="95155" y="104584"/>
                      </a:cubicBezTo>
                      <a:cubicBezTo>
                        <a:pt x="93155" y="105156"/>
                        <a:pt x="91059" y="105632"/>
                        <a:pt x="88964" y="106013"/>
                      </a:cubicBezTo>
                      <a:cubicBezTo>
                        <a:pt x="86773" y="106490"/>
                        <a:pt x="84582" y="106775"/>
                        <a:pt x="82391" y="106966"/>
                      </a:cubicBezTo>
                      <a:cubicBezTo>
                        <a:pt x="80201" y="107156"/>
                        <a:pt x="78010" y="107347"/>
                        <a:pt x="75724" y="107347"/>
                      </a:cubicBezTo>
                      <a:cubicBezTo>
                        <a:pt x="69247" y="107347"/>
                        <a:pt x="63437" y="106394"/>
                        <a:pt x="58388" y="104489"/>
                      </a:cubicBezTo>
                      <a:cubicBezTo>
                        <a:pt x="53245" y="102679"/>
                        <a:pt x="48863" y="99917"/>
                        <a:pt x="45339" y="96393"/>
                      </a:cubicBezTo>
                      <a:cubicBezTo>
                        <a:pt x="41815" y="92869"/>
                        <a:pt x="39053" y="88583"/>
                        <a:pt x="37147" y="83439"/>
                      </a:cubicBezTo>
                      <a:cubicBezTo>
                        <a:pt x="35243" y="78391"/>
                        <a:pt x="34385" y="72676"/>
                        <a:pt x="34385" y="66199"/>
                      </a:cubicBezTo>
                      <a:cubicBezTo>
                        <a:pt x="34385" y="59531"/>
                        <a:pt x="35338" y="53530"/>
                        <a:pt x="37338" y="48292"/>
                      </a:cubicBezTo>
                      <a:cubicBezTo>
                        <a:pt x="39338" y="42958"/>
                        <a:pt x="42196" y="38481"/>
                        <a:pt x="45910" y="34766"/>
                      </a:cubicBezTo>
                      <a:cubicBezTo>
                        <a:pt x="49530" y="31052"/>
                        <a:pt x="54007" y="28194"/>
                        <a:pt x="59246" y="26289"/>
                      </a:cubicBezTo>
                      <a:cubicBezTo>
                        <a:pt x="64484" y="24289"/>
                        <a:pt x="70199" y="23336"/>
                        <a:pt x="76676" y="23336"/>
                      </a:cubicBezTo>
                      <a:cubicBezTo>
                        <a:pt x="80201" y="23336"/>
                        <a:pt x="83344" y="23527"/>
                        <a:pt x="86201" y="24098"/>
                      </a:cubicBezTo>
                      <a:cubicBezTo>
                        <a:pt x="89154" y="24575"/>
                        <a:pt x="91631" y="25146"/>
                        <a:pt x="93821" y="25813"/>
                      </a:cubicBezTo>
                      <a:cubicBezTo>
                        <a:pt x="96012" y="26479"/>
                        <a:pt x="97727" y="27242"/>
                        <a:pt x="99155" y="28004"/>
                      </a:cubicBezTo>
                      <a:cubicBezTo>
                        <a:pt x="100584" y="28861"/>
                        <a:pt x="101632" y="29528"/>
                        <a:pt x="102203" y="30099"/>
                      </a:cubicBezTo>
                      <a:cubicBezTo>
                        <a:pt x="102680" y="30671"/>
                        <a:pt x="103156" y="31528"/>
                        <a:pt x="103346" y="32575"/>
                      </a:cubicBezTo>
                      <a:cubicBezTo>
                        <a:pt x="103632" y="33623"/>
                        <a:pt x="103727" y="35242"/>
                        <a:pt x="103727" y="37338"/>
                      </a:cubicBezTo>
                      <a:cubicBezTo>
                        <a:pt x="103727" y="38576"/>
                        <a:pt x="103727" y="39624"/>
                        <a:pt x="103632" y="40481"/>
                      </a:cubicBezTo>
                      <a:close/>
                      <a:moveTo>
                        <a:pt x="200692" y="82487"/>
                      </a:moveTo>
                      <a:cubicBezTo>
                        <a:pt x="199073" y="87725"/>
                        <a:pt x="196501" y="92297"/>
                        <a:pt x="193262" y="96012"/>
                      </a:cubicBezTo>
                      <a:cubicBezTo>
                        <a:pt x="189929" y="99632"/>
                        <a:pt x="185833" y="102489"/>
                        <a:pt x="180975" y="104489"/>
                      </a:cubicBezTo>
                      <a:cubicBezTo>
                        <a:pt x="176117" y="106394"/>
                        <a:pt x="170402" y="107347"/>
                        <a:pt x="164021" y="107347"/>
                      </a:cubicBezTo>
                      <a:cubicBezTo>
                        <a:pt x="157734" y="107347"/>
                        <a:pt x="152210" y="106490"/>
                        <a:pt x="147542" y="104870"/>
                      </a:cubicBezTo>
                      <a:cubicBezTo>
                        <a:pt x="142780" y="103251"/>
                        <a:pt x="138875" y="100679"/>
                        <a:pt x="135731" y="97346"/>
                      </a:cubicBezTo>
                      <a:cubicBezTo>
                        <a:pt x="132588" y="93917"/>
                        <a:pt x="130207" y="89630"/>
                        <a:pt x="128683" y="84392"/>
                      </a:cubicBezTo>
                      <a:cubicBezTo>
                        <a:pt x="127159" y="79153"/>
                        <a:pt x="126302" y="72962"/>
                        <a:pt x="126302" y="65818"/>
                      </a:cubicBezTo>
                      <a:cubicBezTo>
                        <a:pt x="126302" y="59246"/>
                        <a:pt x="127159" y="53340"/>
                        <a:pt x="128873" y="48101"/>
                      </a:cubicBezTo>
                      <a:cubicBezTo>
                        <a:pt x="130493" y="42863"/>
                        <a:pt x="132969" y="38386"/>
                        <a:pt x="136303" y="34671"/>
                      </a:cubicBezTo>
                      <a:cubicBezTo>
                        <a:pt x="139637" y="30956"/>
                        <a:pt x="143732" y="28194"/>
                        <a:pt x="148590" y="26194"/>
                      </a:cubicBezTo>
                      <a:cubicBezTo>
                        <a:pt x="153448" y="24289"/>
                        <a:pt x="159068" y="23241"/>
                        <a:pt x="165544" y="23241"/>
                      </a:cubicBezTo>
                      <a:cubicBezTo>
                        <a:pt x="171736" y="23241"/>
                        <a:pt x="177165" y="24098"/>
                        <a:pt x="181832" y="25717"/>
                      </a:cubicBezTo>
                      <a:cubicBezTo>
                        <a:pt x="186500" y="27337"/>
                        <a:pt x="190500" y="29813"/>
                        <a:pt x="193643" y="33242"/>
                      </a:cubicBezTo>
                      <a:cubicBezTo>
                        <a:pt x="196787" y="36671"/>
                        <a:pt x="199168" y="40958"/>
                        <a:pt x="200787" y="46101"/>
                      </a:cubicBezTo>
                      <a:cubicBezTo>
                        <a:pt x="202406" y="51245"/>
                        <a:pt x="203168" y="57341"/>
                        <a:pt x="203168" y="64389"/>
                      </a:cubicBezTo>
                      <a:cubicBezTo>
                        <a:pt x="203168" y="71152"/>
                        <a:pt x="202406" y="77153"/>
                        <a:pt x="200692" y="82487"/>
                      </a:cubicBezTo>
                      <a:close/>
                      <a:moveTo>
                        <a:pt x="249555" y="102013"/>
                      </a:moveTo>
                      <a:cubicBezTo>
                        <a:pt x="249365" y="103251"/>
                        <a:pt x="248888" y="104108"/>
                        <a:pt x="248126" y="104870"/>
                      </a:cubicBezTo>
                      <a:cubicBezTo>
                        <a:pt x="247460" y="105537"/>
                        <a:pt x="246507" y="106108"/>
                        <a:pt x="245459" y="106394"/>
                      </a:cubicBezTo>
                      <a:cubicBezTo>
                        <a:pt x="244316" y="106680"/>
                        <a:pt x="242888" y="106871"/>
                        <a:pt x="241173" y="106871"/>
                      </a:cubicBezTo>
                      <a:cubicBezTo>
                        <a:pt x="239459" y="106871"/>
                        <a:pt x="238030" y="106680"/>
                        <a:pt x="236887" y="106394"/>
                      </a:cubicBezTo>
                      <a:cubicBezTo>
                        <a:pt x="235744" y="106108"/>
                        <a:pt x="234791" y="105537"/>
                        <a:pt x="234125" y="104870"/>
                      </a:cubicBezTo>
                      <a:cubicBezTo>
                        <a:pt x="233458" y="104108"/>
                        <a:pt x="232981" y="103251"/>
                        <a:pt x="232696" y="102013"/>
                      </a:cubicBezTo>
                      <a:cubicBezTo>
                        <a:pt x="232410" y="100870"/>
                        <a:pt x="232315" y="99441"/>
                        <a:pt x="232315" y="97727"/>
                      </a:cubicBezTo>
                      <a:cubicBezTo>
                        <a:pt x="232315" y="95917"/>
                        <a:pt x="232410" y="94488"/>
                        <a:pt x="232696" y="93250"/>
                      </a:cubicBezTo>
                      <a:cubicBezTo>
                        <a:pt x="232981" y="92107"/>
                        <a:pt x="233458" y="91154"/>
                        <a:pt x="234125" y="90392"/>
                      </a:cubicBezTo>
                      <a:cubicBezTo>
                        <a:pt x="234791" y="89630"/>
                        <a:pt x="235744" y="89154"/>
                        <a:pt x="236887" y="88773"/>
                      </a:cubicBezTo>
                      <a:cubicBezTo>
                        <a:pt x="238030" y="88487"/>
                        <a:pt x="239459" y="88392"/>
                        <a:pt x="241173" y="88392"/>
                      </a:cubicBezTo>
                      <a:cubicBezTo>
                        <a:pt x="242888" y="88392"/>
                        <a:pt x="244316" y="88487"/>
                        <a:pt x="245459" y="88773"/>
                      </a:cubicBezTo>
                      <a:cubicBezTo>
                        <a:pt x="246507" y="89154"/>
                        <a:pt x="247460" y="89630"/>
                        <a:pt x="248126" y="90392"/>
                      </a:cubicBezTo>
                      <a:cubicBezTo>
                        <a:pt x="248888" y="91154"/>
                        <a:pt x="249365" y="92107"/>
                        <a:pt x="249555" y="93250"/>
                      </a:cubicBezTo>
                      <a:cubicBezTo>
                        <a:pt x="249841" y="94488"/>
                        <a:pt x="250031" y="95917"/>
                        <a:pt x="250031" y="97727"/>
                      </a:cubicBezTo>
                      <a:cubicBezTo>
                        <a:pt x="250031" y="99441"/>
                        <a:pt x="249841" y="100870"/>
                        <a:pt x="249555" y="102013"/>
                      </a:cubicBezTo>
                      <a:close/>
                      <a:moveTo>
                        <a:pt x="181451" y="44672"/>
                      </a:move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ubicBezTo>
                        <a:pt x="184214" y="50102"/>
                        <a:pt x="183071" y="47149"/>
                        <a:pt x="181451" y="44672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91351B80-5DAF-4DA0-B564-D85D603900FD}"/>
                  </a:ext>
                </a:extLst>
              </p:cNvPr>
              <p:cNvGrpSpPr/>
              <p:nvPr/>
            </p:nvGrpSpPr>
            <p:grpSpPr>
              <a:xfrm>
                <a:off x="3927523" y="1585048"/>
                <a:ext cx="340262" cy="292042"/>
                <a:chOff x="3927523" y="1585048"/>
                <a:chExt cx="340262" cy="292042"/>
              </a:xfrm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F95DF43C-FBC0-426C-A5F6-A02B20758EA6}"/>
                    </a:ext>
                  </a:extLst>
                </p:cNvPr>
                <p:cNvSpPr/>
                <p:nvPr/>
              </p:nvSpPr>
              <p:spPr>
                <a:xfrm>
                  <a:off x="3961256" y="1668830"/>
                  <a:ext cx="263366" cy="208260"/>
                </a:xfrm>
                <a:custGeom>
                  <a:avLst/>
                  <a:gdLst>
                    <a:gd name="connsiteX0" fmla="*/ 0 w 263366"/>
                    <a:gd name="connsiteY0" fmla="*/ 24428 h 208260"/>
                    <a:gd name="connsiteX1" fmla="*/ 69437 w 263366"/>
                    <a:gd name="connsiteY1" fmla="*/ 1949 h 208260"/>
                    <a:gd name="connsiteX2" fmla="*/ 130683 w 263366"/>
                    <a:gd name="connsiteY2" fmla="*/ 24428 h 208260"/>
                    <a:gd name="connsiteX3" fmla="*/ 213360 w 263366"/>
                    <a:gd name="connsiteY3" fmla="*/ 996 h 208260"/>
                    <a:gd name="connsiteX4" fmla="*/ 263366 w 263366"/>
                    <a:gd name="connsiteY4" fmla="*/ 22428 h 208260"/>
                    <a:gd name="connsiteX5" fmla="*/ 262319 w 263366"/>
                    <a:gd name="connsiteY5" fmla="*/ 205117 h 208260"/>
                    <a:gd name="connsiteX6" fmla="*/ 217456 w 263366"/>
                    <a:gd name="connsiteY6" fmla="*/ 191877 h 208260"/>
                    <a:gd name="connsiteX7" fmla="*/ 133731 w 263366"/>
                    <a:gd name="connsiteY7" fmla="*/ 207213 h 208260"/>
                    <a:gd name="connsiteX8" fmla="*/ 62294 w 263366"/>
                    <a:gd name="connsiteY8" fmla="*/ 189877 h 208260"/>
                    <a:gd name="connsiteX9" fmla="*/ 3143 w 263366"/>
                    <a:gd name="connsiteY9" fmla="*/ 208260 h 208260"/>
                    <a:gd name="connsiteX10" fmla="*/ 0 w 263366"/>
                    <a:gd name="connsiteY10" fmla="*/ 24428 h 208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3366" h="208260">
                      <a:moveTo>
                        <a:pt x="0" y="24428"/>
                      </a:moveTo>
                      <a:cubicBezTo>
                        <a:pt x="6953" y="19094"/>
                        <a:pt x="32480" y="520"/>
                        <a:pt x="69437" y="1949"/>
                      </a:cubicBezTo>
                      <a:cubicBezTo>
                        <a:pt x="101346" y="3187"/>
                        <a:pt x="123158" y="18618"/>
                        <a:pt x="130683" y="24428"/>
                      </a:cubicBezTo>
                      <a:cubicBezTo>
                        <a:pt x="137255" y="19284"/>
                        <a:pt x="169640" y="-5195"/>
                        <a:pt x="213360" y="996"/>
                      </a:cubicBezTo>
                      <a:cubicBezTo>
                        <a:pt x="237649" y="4425"/>
                        <a:pt x="254889" y="15760"/>
                        <a:pt x="263366" y="22428"/>
                      </a:cubicBezTo>
                      <a:cubicBezTo>
                        <a:pt x="262985" y="83292"/>
                        <a:pt x="262700" y="144252"/>
                        <a:pt x="262319" y="205117"/>
                      </a:cubicBezTo>
                      <a:cubicBezTo>
                        <a:pt x="251555" y="199878"/>
                        <a:pt x="236315" y="194163"/>
                        <a:pt x="217456" y="191877"/>
                      </a:cubicBezTo>
                      <a:cubicBezTo>
                        <a:pt x="178213" y="187115"/>
                        <a:pt x="147352" y="200355"/>
                        <a:pt x="133731" y="207213"/>
                      </a:cubicBezTo>
                      <a:cubicBezTo>
                        <a:pt x="123539" y="201307"/>
                        <a:pt x="97441" y="187972"/>
                        <a:pt x="62294" y="189877"/>
                      </a:cubicBezTo>
                      <a:cubicBezTo>
                        <a:pt x="34004" y="191401"/>
                        <a:pt x="13240" y="202164"/>
                        <a:pt x="3143" y="208260"/>
                      </a:cubicBezTo>
                      <a:cubicBezTo>
                        <a:pt x="2000" y="146919"/>
                        <a:pt x="1048" y="85674"/>
                        <a:pt x="0" y="24428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87702350-FB58-4CA5-BF4A-A4042D1EDEEB}"/>
                    </a:ext>
                  </a:extLst>
                </p:cNvPr>
                <p:cNvSpPr/>
                <p:nvPr/>
              </p:nvSpPr>
              <p:spPr>
                <a:xfrm>
                  <a:off x="4091844" y="1693258"/>
                  <a:ext cx="3048" cy="182689"/>
                </a:xfrm>
                <a:custGeom>
                  <a:avLst/>
                  <a:gdLst>
                    <a:gd name="connsiteX0" fmla="*/ 0 w 3048"/>
                    <a:gd name="connsiteY0" fmla="*/ 0 h 182689"/>
                    <a:gd name="connsiteX1" fmla="*/ 3048 w 3048"/>
                    <a:gd name="connsiteY1" fmla="*/ 182690 h 182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48" h="182689">
                      <a:moveTo>
                        <a:pt x="0" y="0"/>
                      </a:moveTo>
                      <a:cubicBezTo>
                        <a:pt x="1048" y="60865"/>
                        <a:pt x="2000" y="121825"/>
                        <a:pt x="3048" y="182690"/>
                      </a:cubicBezTo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32F5643E-DFDD-4599-AA3D-6FFB07B416AA}"/>
                    </a:ext>
                  </a:extLst>
                </p:cNvPr>
                <p:cNvSpPr/>
                <p:nvPr/>
              </p:nvSpPr>
              <p:spPr>
                <a:xfrm>
                  <a:off x="3927523" y="1731072"/>
                  <a:ext cx="88128" cy="64963"/>
                </a:xfrm>
                <a:custGeom>
                  <a:avLst/>
                  <a:gdLst>
                    <a:gd name="connsiteX0" fmla="*/ 13540 w 88128"/>
                    <a:gd name="connsiteY0" fmla="*/ 571 h 64963"/>
                    <a:gd name="connsiteX1" fmla="*/ 15 w 88128"/>
                    <a:gd name="connsiteY1" fmla="*/ 33623 h 64963"/>
                    <a:gd name="connsiteX2" fmla="*/ 16683 w 88128"/>
                    <a:gd name="connsiteY2" fmla="*/ 64198 h 64963"/>
                    <a:gd name="connsiteX3" fmla="*/ 87740 w 88128"/>
                    <a:gd name="connsiteY3" fmla="*/ 29528 h 64963"/>
                    <a:gd name="connsiteX4" fmla="*/ 71452 w 88128"/>
                    <a:gd name="connsiteY4" fmla="*/ 2953 h 64963"/>
                    <a:gd name="connsiteX5" fmla="*/ 44401 w 88128"/>
                    <a:gd name="connsiteY5" fmla="*/ 1524 h 64963"/>
                    <a:gd name="connsiteX6" fmla="*/ 16969 w 88128"/>
                    <a:gd name="connsiteY6" fmla="*/ 0 h 64963"/>
                    <a:gd name="connsiteX7" fmla="*/ 13540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13540" y="571"/>
                      </a:moveTo>
                      <a:cubicBezTo>
                        <a:pt x="3634" y="4191"/>
                        <a:pt x="-271" y="25718"/>
                        <a:pt x="15" y="33623"/>
                      </a:cubicBezTo>
                      <a:cubicBezTo>
                        <a:pt x="300" y="41910"/>
                        <a:pt x="5444" y="64389"/>
                        <a:pt x="16683" y="64198"/>
                      </a:cubicBezTo>
                      <a:cubicBezTo>
                        <a:pt x="44020" y="63722"/>
                        <a:pt x="92979" y="74295"/>
                        <a:pt x="87740" y="29528"/>
                      </a:cubicBezTo>
                      <a:cubicBezTo>
                        <a:pt x="85835" y="13049"/>
                        <a:pt x="73357" y="4286"/>
                        <a:pt x="71452" y="2953"/>
                      </a:cubicBezTo>
                      <a:cubicBezTo>
                        <a:pt x="66690" y="-286"/>
                        <a:pt x="50307" y="1810"/>
                        <a:pt x="44401" y="1524"/>
                      </a:cubicBezTo>
                      <a:cubicBezTo>
                        <a:pt x="35257" y="1048"/>
                        <a:pt x="26113" y="571"/>
                        <a:pt x="16969" y="0"/>
                      </a:cubicBezTo>
                      <a:cubicBezTo>
                        <a:pt x="15826" y="0"/>
                        <a:pt x="14683" y="191"/>
                        <a:pt x="13540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2C39188B-8E58-4036-AF84-6045ABA79774}"/>
                    </a:ext>
                  </a:extLst>
                </p:cNvPr>
                <p:cNvSpPr/>
                <p:nvPr/>
              </p:nvSpPr>
              <p:spPr>
                <a:xfrm>
                  <a:off x="4179657" y="1736216"/>
                  <a:ext cx="88128" cy="64963"/>
                </a:xfrm>
                <a:custGeom>
                  <a:avLst/>
                  <a:gdLst>
                    <a:gd name="connsiteX0" fmla="*/ 74589 w 88128"/>
                    <a:gd name="connsiteY0" fmla="*/ 571 h 64963"/>
                    <a:gd name="connsiteX1" fmla="*/ 88114 w 88128"/>
                    <a:gd name="connsiteY1" fmla="*/ 33623 h 64963"/>
                    <a:gd name="connsiteX2" fmla="*/ 71445 w 88128"/>
                    <a:gd name="connsiteY2" fmla="*/ 64198 h 64963"/>
                    <a:gd name="connsiteX3" fmla="*/ 389 w 88128"/>
                    <a:gd name="connsiteY3" fmla="*/ 29527 h 64963"/>
                    <a:gd name="connsiteX4" fmla="*/ 16677 w 88128"/>
                    <a:gd name="connsiteY4" fmla="*/ 2953 h 64963"/>
                    <a:gd name="connsiteX5" fmla="*/ 43728 w 88128"/>
                    <a:gd name="connsiteY5" fmla="*/ 1524 h 64963"/>
                    <a:gd name="connsiteX6" fmla="*/ 71160 w 88128"/>
                    <a:gd name="connsiteY6" fmla="*/ 0 h 64963"/>
                    <a:gd name="connsiteX7" fmla="*/ 74589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74589" y="571"/>
                      </a:moveTo>
                      <a:cubicBezTo>
                        <a:pt x="84495" y="4191"/>
                        <a:pt x="88400" y="25717"/>
                        <a:pt x="88114" y="33623"/>
                      </a:cubicBezTo>
                      <a:cubicBezTo>
                        <a:pt x="87828" y="41910"/>
                        <a:pt x="82685" y="64389"/>
                        <a:pt x="71445" y="64198"/>
                      </a:cubicBezTo>
                      <a:cubicBezTo>
                        <a:pt x="44109" y="63722"/>
                        <a:pt x="-4850" y="74295"/>
                        <a:pt x="389" y="29527"/>
                      </a:cubicBezTo>
                      <a:cubicBezTo>
                        <a:pt x="2294" y="13049"/>
                        <a:pt x="14772" y="4286"/>
                        <a:pt x="16677" y="2953"/>
                      </a:cubicBezTo>
                      <a:cubicBezTo>
                        <a:pt x="21439" y="-286"/>
                        <a:pt x="37822" y="1810"/>
                        <a:pt x="43728" y="1524"/>
                      </a:cubicBezTo>
                      <a:cubicBezTo>
                        <a:pt x="52872" y="1048"/>
                        <a:pt x="62016" y="571"/>
                        <a:pt x="71160" y="0"/>
                      </a:cubicBezTo>
                      <a:cubicBezTo>
                        <a:pt x="72398" y="0"/>
                        <a:pt x="73541" y="190"/>
                        <a:pt x="74589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F8560F5B-61D6-4737-B355-A5FBE8D9AA62}"/>
                    </a:ext>
                  </a:extLst>
                </p:cNvPr>
                <p:cNvSpPr/>
                <p:nvPr/>
              </p:nvSpPr>
              <p:spPr>
                <a:xfrm>
                  <a:off x="4026160" y="1585048"/>
                  <a:ext cx="136464" cy="108210"/>
                </a:xfrm>
                <a:custGeom>
                  <a:avLst/>
                  <a:gdLst>
                    <a:gd name="connsiteX0" fmla="*/ 4534 w 136464"/>
                    <a:gd name="connsiteY0" fmla="*/ 85731 h 108210"/>
                    <a:gd name="connsiteX1" fmla="*/ 7963 w 136464"/>
                    <a:gd name="connsiteY1" fmla="*/ 30582 h 108210"/>
                    <a:gd name="connsiteX2" fmla="*/ 65113 w 136464"/>
                    <a:gd name="connsiteY2" fmla="*/ 6 h 108210"/>
                    <a:gd name="connsiteX3" fmla="*/ 119501 w 136464"/>
                    <a:gd name="connsiteY3" fmla="*/ 27248 h 108210"/>
                    <a:gd name="connsiteX4" fmla="*/ 136170 w 136464"/>
                    <a:gd name="connsiteY4" fmla="*/ 82683 h 108210"/>
                    <a:gd name="connsiteX5" fmla="*/ 98451 w 136464"/>
                    <a:gd name="connsiteY5" fmla="*/ 89827 h 108210"/>
                    <a:gd name="connsiteX6" fmla="*/ 65780 w 136464"/>
                    <a:gd name="connsiteY6" fmla="*/ 108210 h 108210"/>
                    <a:gd name="connsiteX7" fmla="*/ 35205 w 136464"/>
                    <a:gd name="connsiteY7" fmla="*/ 92589 h 108210"/>
                    <a:gd name="connsiteX8" fmla="*/ 4534 w 136464"/>
                    <a:gd name="connsiteY8" fmla="*/ 85731 h 108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464" h="108210">
                      <a:moveTo>
                        <a:pt x="4534" y="85731"/>
                      </a:moveTo>
                      <a:cubicBezTo>
                        <a:pt x="3105" y="82207"/>
                        <a:pt x="-6705" y="55918"/>
                        <a:pt x="7963" y="30582"/>
                      </a:cubicBezTo>
                      <a:cubicBezTo>
                        <a:pt x="25394" y="483"/>
                        <a:pt x="61398" y="-89"/>
                        <a:pt x="65113" y="6"/>
                      </a:cubicBezTo>
                      <a:cubicBezTo>
                        <a:pt x="95974" y="102"/>
                        <a:pt x="114929" y="21628"/>
                        <a:pt x="119501" y="27248"/>
                      </a:cubicBezTo>
                      <a:cubicBezTo>
                        <a:pt x="138646" y="50584"/>
                        <a:pt x="136646" y="77254"/>
                        <a:pt x="136170" y="82683"/>
                      </a:cubicBezTo>
                      <a:cubicBezTo>
                        <a:pt x="127121" y="82874"/>
                        <a:pt x="113691" y="84207"/>
                        <a:pt x="98451" y="89827"/>
                      </a:cubicBezTo>
                      <a:cubicBezTo>
                        <a:pt x="83687" y="95256"/>
                        <a:pt x="72733" y="102686"/>
                        <a:pt x="65780" y="108210"/>
                      </a:cubicBezTo>
                      <a:cubicBezTo>
                        <a:pt x="58541" y="103162"/>
                        <a:pt x="48254" y="97161"/>
                        <a:pt x="35205" y="92589"/>
                      </a:cubicBezTo>
                      <a:cubicBezTo>
                        <a:pt x="23298" y="88398"/>
                        <a:pt x="12726" y="86589"/>
                        <a:pt x="4534" y="857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A5BDB67-3670-45DD-9B6B-542EC875D0D6}"/>
                  </a:ext>
                </a:extLst>
              </p:cNvPr>
              <p:cNvGrpSpPr/>
              <p:nvPr/>
            </p:nvGrpSpPr>
            <p:grpSpPr>
              <a:xfrm>
                <a:off x="4825650" y="1522856"/>
                <a:ext cx="485767" cy="477530"/>
                <a:chOff x="4825650" y="1522856"/>
                <a:chExt cx="485767" cy="477530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CA20903E-9F9D-4173-83F1-6595AC402F81}"/>
                    </a:ext>
                  </a:extLst>
                </p:cNvPr>
                <p:cNvSpPr/>
                <p:nvPr/>
              </p:nvSpPr>
              <p:spPr>
                <a:xfrm>
                  <a:off x="4966606" y="1658805"/>
                  <a:ext cx="344811" cy="341581"/>
                </a:xfrm>
                <a:custGeom>
                  <a:avLst/>
                  <a:gdLst>
                    <a:gd name="connsiteX0" fmla="*/ 84215 w 344811"/>
                    <a:gd name="connsiteY0" fmla="*/ 298296 h 341581"/>
                    <a:gd name="connsiteX1" fmla="*/ 81643 w 344811"/>
                    <a:gd name="connsiteY1" fmla="*/ 324394 h 341581"/>
                    <a:gd name="connsiteX2" fmla="*/ 119934 w 344811"/>
                    <a:gd name="connsiteY2" fmla="*/ 337729 h 341581"/>
                    <a:gd name="connsiteX3" fmla="*/ 135364 w 344811"/>
                    <a:gd name="connsiteY3" fmla="*/ 316298 h 341581"/>
                    <a:gd name="connsiteX4" fmla="*/ 191657 w 344811"/>
                    <a:gd name="connsiteY4" fmla="*/ 199045 h 341581"/>
                    <a:gd name="connsiteX5" fmla="*/ 198610 w 344811"/>
                    <a:gd name="connsiteY5" fmla="*/ 187711 h 341581"/>
                    <a:gd name="connsiteX6" fmla="*/ 210993 w 344811"/>
                    <a:gd name="connsiteY6" fmla="*/ 179614 h 341581"/>
                    <a:gd name="connsiteX7" fmla="*/ 318721 w 344811"/>
                    <a:gd name="connsiteY7" fmla="*/ 126084 h 341581"/>
                    <a:gd name="connsiteX8" fmla="*/ 342343 w 344811"/>
                    <a:gd name="connsiteY8" fmla="*/ 107129 h 341581"/>
                    <a:gd name="connsiteX9" fmla="*/ 337390 w 344811"/>
                    <a:gd name="connsiteY9" fmla="*/ 77697 h 341581"/>
                    <a:gd name="connsiteX10" fmla="*/ 308243 w 344811"/>
                    <a:gd name="connsiteY10" fmla="*/ 69029 h 341581"/>
                    <a:gd name="connsiteX11" fmla="*/ 287383 w 344811"/>
                    <a:gd name="connsiteY11" fmla="*/ 78173 h 341581"/>
                    <a:gd name="connsiteX12" fmla="*/ 212612 w 344811"/>
                    <a:gd name="connsiteY12" fmla="*/ 121131 h 341581"/>
                    <a:gd name="connsiteX13" fmla="*/ 177084 w 344811"/>
                    <a:gd name="connsiteY13" fmla="*/ 64838 h 341581"/>
                    <a:gd name="connsiteX14" fmla="*/ 233472 w 344811"/>
                    <a:gd name="connsiteY14" fmla="*/ 45121 h 341581"/>
                    <a:gd name="connsiteX15" fmla="*/ 246902 w 344811"/>
                    <a:gd name="connsiteY15" fmla="*/ 38549 h 341581"/>
                    <a:gd name="connsiteX16" fmla="*/ 253379 w 344811"/>
                    <a:gd name="connsiteY16" fmla="*/ 13593 h 341581"/>
                    <a:gd name="connsiteX17" fmla="*/ 231472 w 344811"/>
                    <a:gd name="connsiteY17" fmla="*/ 68 h 341581"/>
                    <a:gd name="connsiteX18" fmla="*/ 202706 w 344811"/>
                    <a:gd name="connsiteY18" fmla="*/ 15594 h 341581"/>
                    <a:gd name="connsiteX19" fmla="*/ 108504 w 344811"/>
                    <a:gd name="connsiteY19" fmla="*/ 33215 h 341581"/>
                    <a:gd name="connsiteX20" fmla="*/ 78405 w 344811"/>
                    <a:gd name="connsiteY20" fmla="*/ 41025 h 341581"/>
                    <a:gd name="connsiteX21" fmla="*/ 49830 w 344811"/>
                    <a:gd name="connsiteY21" fmla="*/ 32167 h 341581"/>
                    <a:gd name="connsiteX22" fmla="*/ 30589 w 344811"/>
                    <a:gd name="connsiteY22" fmla="*/ 3783 h 341581"/>
                    <a:gd name="connsiteX23" fmla="*/ 490 w 344811"/>
                    <a:gd name="connsiteY23" fmla="*/ 30929 h 341581"/>
                    <a:gd name="connsiteX24" fmla="*/ 10492 w 344811"/>
                    <a:gd name="connsiteY24" fmla="*/ 46550 h 341581"/>
                    <a:gd name="connsiteX25" fmla="*/ 36114 w 344811"/>
                    <a:gd name="connsiteY25" fmla="*/ 75982 h 341581"/>
                    <a:gd name="connsiteX26" fmla="*/ 41543 w 344811"/>
                    <a:gd name="connsiteY26" fmla="*/ 80554 h 341581"/>
                    <a:gd name="connsiteX27" fmla="*/ 49735 w 344811"/>
                    <a:gd name="connsiteY27" fmla="*/ 80745 h 341581"/>
                    <a:gd name="connsiteX28" fmla="*/ 85263 w 344811"/>
                    <a:gd name="connsiteY28" fmla="*/ 75220 h 341581"/>
                    <a:gd name="connsiteX29" fmla="*/ 136888 w 344811"/>
                    <a:gd name="connsiteY29" fmla="*/ 159326 h 341581"/>
                    <a:gd name="connsiteX30" fmla="*/ 139746 w 344811"/>
                    <a:gd name="connsiteY30" fmla="*/ 165613 h 341581"/>
                    <a:gd name="connsiteX31" fmla="*/ 137555 w 344811"/>
                    <a:gd name="connsiteY31" fmla="*/ 175519 h 341581"/>
                    <a:gd name="connsiteX32" fmla="*/ 87835 w 344811"/>
                    <a:gd name="connsiteY32" fmla="*/ 289533 h 341581"/>
                    <a:gd name="connsiteX33" fmla="*/ 84215 w 344811"/>
                    <a:gd name="connsiteY33" fmla="*/ 298296 h 34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44811" h="341581">
                      <a:moveTo>
                        <a:pt x="84215" y="298296"/>
                      </a:moveTo>
                      <a:cubicBezTo>
                        <a:pt x="80977" y="306868"/>
                        <a:pt x="78976" y="315822"/>
                        <a:pt x="81643" y="324394"/>
                      </a:cubicBezTo>
                      <a:cubicBezTo>
                        <a:pt x="86311" y="339348"/>
                        <a:pt x="106885" y="346588"/>
                        <a:pt x="119934" y="337729"/>
                      </a:cubicBezTo>
                      <a:cubicBezTo>
                        <a:pt x="127268" y="332776"/>
                        <a:pt x="131459" y="324299"/>
                        <a:pt x="135364" y="316298"/>
                      </a:cubicBezTo>
                      <a:cubicBezTo>
                        <a:pt x="154129" y="277245"/>
                        <a:pt x="172893" y="238193"/>
                        <a:pt x="191657" y="199045"/>
                      </a:cubicBezTo>
                      <a:cubicBezTo>
                        <a:pt x="193562" y="195045"/>
                        <a:pt x="195562" y="190949"/>
                        <a:pt x="198610" y="187711"/>
                      </a:cubicBezTo>
                      <a:cubicBezTo>
                        <a:pt x="202039" y="184091"/>
                        <a:pt x="206611" y="181805"/>
                        <a:pt x="210993" y="179614"/>
                      </a:cubicBezTo>
                      <a:cubicBezTo>
                        <a:pt x="246902" y="161802"/>
                        <a:pt x="282811" y="143896"/>
                        <a:pt x="318721" y="126084"/>
                      </a:cubicBezTo>
                      <a:cubicBezTo>
                        <a:pt x="327960" y="121512"/>
                        <a:pt x="337771" y="116368"/>
                        <a:pt x="342343" y="107129"/>
                      </a:cubicBezTo>
                      <a:cubicBezTo>
                        <a:pt x="347105" y="97699"/>
                        <a:pt x="344724" y="85412"/>
                        <a:pt x="337390" y="77697"/>
                      </a:cubicBezTo>
                      <a:cubicBezTo>
                        <a:pt x="330055" y="69981"/>
                        <a:pt x="318625" y="66933"/>
                        <a:pt x="308243" y="69029"/>
                      </a:cubicBezTo>
                      <a:cubicBezTo>
                        <a:pt x="300814" y="70553"/>
                        <a:pt x="294051" y="74363"/>
                        <a:pt x="287383" y="78173"/>
                      </a:cubicBezTo>
                      <a:cubicBezTo>
                        <a:pt x="262428" y="92461"/>
                        <a:pt x="237568" y="106843"/>
                        <a:pt x="212612" y="121131"/>
                      </a:cubicBezTo>
                      <a:cubicBezTo>
                        <a:pt x="200039" y="102843"/>
                        <a:pt x="188133" y="84078"/>
                        <a:pt x="177084" y="64838"/>
                      </a:cubicBezTo>
                      <a:cubicBezTo>
                        <a:pt x="195848" y="58266"/>
                        <a:pt x="214708" y="51693"/>
                        <a:pt x="233472" y="45121"/>
                      </a:cubicBezTo>
                      <a:cubicBezTo>
                        <a:pt x="238234" y="43502"/>
                        <a:pt x="243092" y="41788"/>
                        <a:pt x="246902" y="38549"/>
                      </a:cubicBezTo>
                      <a:cubicBezTo>
                        <a:pt x="254046" y="32739"/>
                        <a:pt x="256808" y="22166"/>
                        <a:pt x="253379" y="13593"/>
                      </a:cubicBezTo>
                      <a:cubicBezTo>
                        <a:pt x="249950" y="5021"/>
                        <a:pt x="240616" y="-694"/>
                        <a:pt x="231472" y="68"/>
                      </a:cubicBezTo>
                      <a:cubicBezTo>
                        <a:pt x="220518" y="925"/>
                        <a:pt x="212041" y="9688"/>
                        <a:pt x="202706" y="15594"/>
                      </a:cubicBezTo>
                      <a:cubicBezTo>
                        <a:pt x="175465" y="32834"/>
                        <a:pt x="139841" y="25500"/>
                        <a:pt x="108504" y="33215"/>
                      </a:cubicBezTo>
                      <a:cubicBezTo>
                        <a:pt x="98407" y="35691"/>
                        <a:pt x="88692" y="39787"/>
                        <a:pt x="78405" y="41025"/>
                      </a:cubicBezTo>
                      <a:cubicBezTo>
                        <a:pt x="68118" y="42264"/>
                        <a:pt x="56593" y="40073"/>
                        <a:pt x="49830" y="32167"/>
                      </a:cubicBezTo>
                      <a:cubicBezTo>
                        <a:pt x="42305" y="23214"/>
                        <a:pt x="41448" y="8069"/>
                        <a:pt x="30589" y="3783"/>
                      </a:cubicBezTo>
                      <a:cubicBezTo>
                        <a:pt x="16873" y="-1551"/>
                        <a:pt x="-3415" y="16927"/>
                        <a:pt x="490" y="30929"/>
                      </a:cubicBezTo>
                      <a:cubicBezTo>
                        <a:pt x="2110" y="36930"/>
                        <a:pt x="6396" y="41883"/>
                        <a:pt x="10492" y="46550"/>
                      </a:cubicBezTo>
                      <a:cubicBezTo>
                        <a:pt x="19064" y="56361"/>
                        <a:pt x="27541" y="66171"/>
                        <a:pt x="36114" y="75982"/>
                      </a:cubicBezTo>
                      <a:cubicBezTo>
                        <a:pt x="37638" y="77792"/>
                        <a:pt x="39352" y="79602"/>
                        <a:pt x="41543" y="80554"/>
                      </a:cubicBezTo>
                      <a:cubicBezTo>
                        <a:pt x="44115" y="81602"/>
                        <a:pt x="46972" y="81221"/>
                        <a:pt x="49735" y="80745"/>
                      </a:cubicBezTo>
                      <a:cubicBezTo>
                        <a:pt x="61546" y="78935"/>
                        <a:pt x="73357" y="77030"/>
                        <a:pt x="85263" y="75220"/>
                      </a:cubicBezTo>
                      <a:cubicBezTo>
                        <a:pt x="102503" y="103224"/>
                        <a:pt x="119648" y="131227"/>
                        <a:pt x="136888" y="159326"/>
                      </a:cubicBezTo>
                      <a:cubicBezTo>
                        <a:pt x="138127" y="161326"/>
                        <a:pt x="139365" y="163326"/>
                        <a:pt x="139746" y="165613"/>
                      </a:cubicBezTo>
                      <a:cubicBezTo>
                        <a:pt x="140317" y="169042"/>
                        <a:pt x="138889" y="172375"/>
                        <a:pt x="137555" y="175519"/>
                      </a:cubicBezTo>
                      <a:cubicBezTo>
                        <a:pt x="120982" y="213523"/>
                        <a:pt x="104408" y="251528"/>
                        <a:pt x="87835" y="289533"/>
                      </a:cubicBezTo>
                      <a:cubicBezTo>
                        <a:pt x="86596" y="292486"/>
                        <a:pt x="85358" y="295343"/>
                        <a:pt x="84215" y="2982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E664FA-80C1-4C82-B76D-4A76D9CF49BE}"/>
                    </a:ext>
                  </a:extLst>
                </p:cNvPr>
                <p:cNvSpPr/>
                <p:nvPr/>
              </p:nvSpPr>
              <p:spPr>
                <a:xfrm>
                  <a:off x="5018532" y="1596294"/>
                  <a:ext cx="85725" cy="85725"/>
                </a:xfrm>
                <a:custGeom>
                  <a:avLst/>
                  <a:gdLst>
                    <a:gd name="connsiteX0" fmla="*/ 85725 w 85725"/>
                    <a:gd name="connsiteY0" fmla="*/ 42863 h 85725"/>
                    <a:gd name="connsiteX1" fmla="*/ 42863 w 85725"/>
                    <a:gd name="connsiteY1" fmla="*/ 85725 h 85725"/>
                    <a:gd name="connsiteX2" fmla="*/ 0 w 85725"/>
                    <a:gd name="connsiteY2" fmla="*/ 42863 h 85725"/>
                    <a:gd name="connsiteX3" fmla="*/ 42863 w 85725"/>
                    <a:gd name="connsiteY3" fmla="*/ 0 h 85725"/>
                    <a:gd name="connsiteX4" fmla="*/ 85725 w 85725"/>
                    <a:gd name="connsiteY4" fmla="*/ 4286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85725">
                      <a:moveTo>
                        <a:pt x="85725" y="42863"/>
                      </a:moveTo>
                      <a:cubicBezTo>
                        <a:pt x="85725" y="66535"/>
                        <a:pt x="66535" y="85725"/>
                        <a:pt x="42863" y="85725"/>
                      </a:cubicBezTo>
                      <a:cubicBezTo>
                        <a:pt x="19190" y="85725"/>
                        <a:pt x="0" y="66535"/>
                        <a:pt x="0" y="42863"/>
                      </a:cubicBezTo>
                      <a:cubicBezTo>
                        <a:pt x="0" y="19190"/>
                        <a:pt x="19190" y="0"/>
                        <a:pt x="42863" y="0"/>
                      </a:cubicBezTo>
                      <a:cubicBezTo>
                        <a:pt x="66535" y="0"/>
                        <a:pt x="85725" y="19190"/>
                        <a:pt x="85725" y="428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4C9EA32-B220-4A83-BD53-41C1F09F2D9C}"/>
                    </a:ext>
                  </a:extLst>
                </p:cNvPr>
                <p:cNvSpPr/>
                <p:nvPr/>
              </p:nvSpPr>
              <p:spPr>
                <a:xfrm>
                  <a:off x="4825650" y="1522856"/>
                  <a:ext cx="183642" cy="183642"/>
                </a:xfrm>
                <a:custGeom>
                  <a:avLst/>
                  <a:gdLst>
                    <a:gd name="connsiteX0" fmla="*/ 183642 w 183642"/>
                    <a:gd name="connsiteY0" fmla="*/ 91821 h 183642"/>
                    <a:gd name="connsiteX1" fmla="*/ 91821 w 183642"/>
                    <a:gd name="connsiteY1" fmla="*/ 183642 h 183642"/>
                    <a:gd name="connsiteX2" fmla="*/ 0 w 183642"/>
                    <a:gd name="connsiteY2" fmla="*/ 91821 h 183642"/>
                    <a:gd name="connsiteX3" fmla="*/ 91821 w 183642"/>
                    <a:gd name="connsiteY3" fmla="*/ 0 h 183642"/>
                    <a:gd name="connsiteX4" fmla="*/ 183642 w 183642"/>
                    <a:gd name="connsiteY4" fmla="*/ 91821 h 183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642" h="183642">
                      <a:moveTo>
                        <a:pt x="183642" y="91821"/>
                      </a:moveTo>
                      <a:cubicBezTo>
                        <a:pt x="183642" y="142532"/>
                        <a:pt x="142532" y="183642"/>
                        <a:pt x="91821" y="183642"/>
                      </a:cubicBezTo>
                      <a:cubicBezTo>
                        <a:pt x="41110" y="183642"/>
                        <a:pt x="0" y="142532"/>
                        <a:pt x="0" y="91821"/>
                      </a:cubicBezTo>
                      <a:cubicBezTo>
                        <a:pt x="0" y="41110"/>
                        <a:pt x="41110" y="0"/>
                        <a:pt x="91821" y="0"/>
                      </a:cubicBezTo>
                      <a:cubicBezTo>
                        <a:pt x="142532" y="0"/>
                        <a:pt x="183642" y="41110"/>
                        <a:pt x="183642" y="91821"/>
                      </a:cubicBezTo>
                      <a:close/>
                    </a:path>
                  </a:pathLst>
                </a:custGeom>
                <a:noFill/>
                <a:ln w="222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01F02ED2-9D59-4475-BB17-04BDE5226731}"/>
                  </a:ext>
                </a:extLst>
              </p:cNvPr>
              <p:cNvGrpSpPr/>
              <p:nvPr/>
            </p:nvGrpSpPr>
            <p:grpSpPr>
              <a:xfrm>
                <a:off x="5609452" y="2204560"/>
                <a:ext cx="272595" cy="421389"/>
                <a:chOff x="5609452" y="2204560"/>
                <a:chExt cx="272595" cy="421389"/>
              </a:xfrm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A7AF4230-D97A-4E93-92EA-5651EA45A085}"/>
                    </a:ext>
                  </a:extLst>
                </p:cNvPr>
                <p:cNvSpPr/>
                <p:nvPr/>
              </p:nvSpPr>
              <p:spPr>
                <a:xfrm>
                  <a:off x="5645181" y="2295429"/>
                  <a:ext cx="236866" cy="330520"/>
                </a:xfrm>
                <a:custGeom>
                  <a:avLst/>
                  <a:gdLst>
                    <a:gd name="connsiteX0" fmla="*/ 17335 w 236866"/>
                    <a:gd name="connsiteY0" fmla="*/ 38672 h 330520"/>
                    <a:gd name="connsiteX1" fmla="*/ 17335 w 236866"/>
                    <a:gd name="connsiteY1" fmla="*/ 177451 h 330520"/>
                    <a:gd name="connsiteX2" fmla="*/ 0 w 236866"/>
                    <a:gd name="connsiteY2" fmla="*/ 306038 h 330520"/>
                    <a:gd name="connsiteX3" fmla="*/ 16288 w 236866"/>
                    <a:gd name="connsiteY3" fmla="*/ 328517 h 330520"/>
                    <a:gd name="connsiteX4" fmla="*/ 47911 w 236866"/>
                    <a:gd name="connsiteY4" fmla="*/ 318326 h 330520"/>
                    <a:gd name="connsiteX5" fmla="*/ 65246 w 236866"/>
                    <a:gd name="connsiteY5" fmla="*/ 165259 h 330520"/>
                    <a:gd name="connsiteX6" fmla="*/ 97917 w 236866"/>
                    <a:gd name="connsiteY6" fmla="*/ 310134 h 330520"/>
                    <a:gd name="connsiteX7" fmla="*/ 127540 w 236866"/>
                    <a:gd name="connsiteY7" fmla="*/ 329565 h 330520"/>
                    <a:gd name="connsiteX8" fmla="*/ 141827 w 236866"/>
                    <a:gd name="connsiteY8" fmla="*/ 302038 h 330520"/>
                    <a:gd name="connsiteX9" fmla="*/ 113252 w 236866"/>
                    <a:gd name="connsiteY9" fmla="*/ 174498 h 330520"/>
                    <a:gd name="connsiteX10" fmla="*/ 117348 w 236866"/>
                    <a:gd name="connsiteY10" fmla="*/ 96965 h 330520"/>
                    <a:gd name="connsiteX11" fmla="*/ 112204 w 236866"/>
                    <a:gd name="connsiteY11" fmla="*/ 31623 h 330520"/>
                    <a:gd name="connsiteX12" fmla="*/ 232600 w 236866"/>
                    <a:gd name="connsiteY12" fmla="*/ 30575 h 330520"/>
                    <a:gd name="connsiteX13" fmla="*/ 236696 w 236866"/>
                    <a:gd name="connsiteY13" fmla="*/ 14288 h 330520"/>
                    <a:gd name="connsiteX14" fmla="*/ 229552 w 236866"/>
                    <a:gd name="connsiteY14" fmla="*/ 0 h 330520"/>
                    <a:gd name="connsiteX15" fmla="*/ 110109 w 236866"/>
                    <a:gd name="connsiteY15" fmla="*/ 2000 h 330520"/>
                    <a:gd name="connsiteX16" fmla="*/ 15240 w 236866"/>
                    <a:gd name="connsiteY16" fmla="*/ 952 h 330520"/>
                    <a:gd name="connsiteX17" fmla="*/ 17335 w 236866"/>
                    <a:gd name="connsiteY17" fmla="*/ 38672 h 33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6866" h="330520">
                      <a:moveTo>
                        <a:pt x="17335" y="38672"/>
                      </a:moveTo>
                      <a:lnTo>
                        <a:pt x="17335" y="177451"/>
                      </a:lnTo>
                      <a:lnTo>
                        <a:pt x="0" y="306038"/>
                      </a:lnTo>
                      <a:cubicBezTo>
                        <a:pt x="952" y="316230"/>
                        <a:pt x="7334" y="324898"/>
                        <a:pt x="16288" y="328517"/>
                      </a:cubicBezTo>
                      <a:cubicBezTo>
                        <a:pt x="27337" y="332899"/>
                        <a:pt x="40576" y="328803"/>
                        <a:pt x="47911" y="318326"/>
                      </a:cubicBezTo>
                      <a:cubicBezTo>
                        <a:pt x="51625" y="194405"/>
                        <a:pt x="58959" y="165545"/>
                        <a:pt x="65246" y="165259"/>
                      </a:cubicBezTo>
                      <a:cubicBezTo>
                        <a:pt x="71533" y="164973"/>
                        <a:pt x="81534" y="192119"/>
                        <a:pt x="97917" y="310134"/>
                      </a:cubicBezTo>
                      <a:cubicBezTo>
                        <a:pt x="100679" y="325088"/>
                        <a:pt x="115633" y="333470"/>
                        <a:pt x="127540" y="329565"/>
                      </a:cubicBezTo>
                      <a:cubicBezTo>
                        <a:pt x="137636" y="326231"/>
                        <a:pt x="144494" y="314420"/>
                        <a:pt x="141827" y="302038"/>
                      </a:cubicBezTo>
                      <a:cubicBezTo>
                        <a:pt x="132302" y="259556"/>
                        <a:pt x="122777" y="216979"/>
                        <a:pt x="113252" y="174498"/>
                      </a:cubicBezTo>
                      <a:cubicBezTo>
                        <a:pt x="116014" y="151829"/>
                        <a:pt x="117824" y="125825"/>
                        <a:pt x="117348" y="96965"/>
                      </a:cubicBezTo>
                      <a:cubicBezTo>
                        <a:pt x="116872" y="73057"/>
                        <a:pt x="114967" y="51149"/>
                        <a:pt x="112204" y="31623"/>
                      </a:cubicBezTo>
                      <a:cubicBezTo>
                        <a:pt x="152305" y="31242"/>
                        <a:pt x="192500" y="30956"/>
                        <a:pt x="232600" y="30575"/>
                      </a:cubicBezTo>
                      <a:cubicBezTo>
                        <a:pt x="233648" y="29051"/>
                        <a:pt x="237744" y="22860"/>
                        <a:pt x="236696" y="14288"/>
                      </a:cubicBezTo>
                      <a:cubicBezTo>
                        <a:pt x="235744" y="6287"/>
                        <a:pt x="230981" y="1333"/>
                        <a:pt x="229552" y="0"/>
                      </a:cubicBezTo>
                      <a:cubicBezTo>
                        <a:pt x="189738" y="667"/>
                        <a:pt x="149923" y="1333"/>
                        <a:pt x="110109" y="2000"/>
                      </a:cubicBezTo>
                      <a:lnTo>
                        <a:pt x="15240" y="952"/>
                      </a:lnTo>
                      <a:lnTo>
                        <a:pt x="17335" y="386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084717C-5915-49D6-9FBD-CD3C8E8F3FBD}"/>
                    </a:ext>
                  </a:extLst>
                </p:cNvPr>
                <p:cNvSpPr/>
                <p:nvPr/>
              </p:nvSpPr>
              <p:spPr>
                <a:xfrm>
                  <a:off x="5609452" y="2296381"/>
                  <a:ext cx="129670" cy="35718"/>
                </a:xfrm>
                <a:custGeom>
                  <a:avLst/>
                  <a:gdLst>
                    <a:gd name="connsiteX0" fmla="*/ 13250 w 129670"/>
                    <a:gd name="connsiteY0" fmla="*/ 0 h 35718"/>
                    <a:gd name="connsiteX1" fmla="*/ 10 w 129670"/>
                    <a:gd name="connsiteY1" fmla="*/ 15335 h 35718"/>
                    <a:gd name="connsiteX2" fmla="*/ 13250 w 129670"/>
                    <a:gd name="connsiteY2" fmla="*/ 31623 h 35718"/>
                    <a:gd name="connsiteX3" fmla="*/ 117358 w 129670"/>
                    <a:gd name="connsiteY3" fmla="*/ 35719 h 35718"/>
                    <a:gd name="connsiteX4" fmla="*/ 129646 w 129670"/>
                    <a:gd name="connsiteY4" fmla="*/ 19431 h 35718"/>
                    <a:gd name="connsiteX5" fmla="*/ 114310 w 129670"/>
                    <a:gd name="connsiteY5" fmla="*/ 0 h 35718"/>
                    <a:gd name="connsiteX6" fmla="*/ 13250 w 129670"/>
                    <a:gd name="connsiteY6" fmla="*/ 0 h 3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670" h="35718">
                      <a:moveTo>
                        <a:pt x="13250" y="0"/>
                      </a:moveTo>
                      <a:cubicBezTo>
                        <a:pt x="5725" y="1429"/>
                        <a:pt x="201" y="7811"/>
                        <a:pt x="10" y="15335"/>
                      </a:cubicBezTo>
                      <a:cubicBezTo>
                        <a:pt x="-275" y="23146"/>
                        <a:pt x="5440" y="30194"/>
                        <a:pt x="13250" y="31623"/>
                      </a:cubicBezTo>
                      <a:cubicBezTo>
                        <a:pt x="47921" y="32957"/>
                        <a:pt x="82687" y="34385"/>
                        <a:pt x="117358" y="35719"/>
                      </a:cubicBezTo>
                      <a:cubicBezTo>
                        <a:pt x="124407" y="32861"/>
                        <a:pt x="129169" y="26480"/>
                        <a:pt x="129646" y="19431"/>
                      </a:cubicBezTo>
                      <a:cubicBezTo>
                        <a:pt x="130122" y="10668"/>
                        <a:pt x="123740" y="2286"/>
                        <a:pt x="114310" y="0"/>
                      </a:cubicBezTo>
                      <a:cubicBezTo>
                        <a:pt x="80592" y="0"/>
                        <a:pt x="46873" y="0"/>
                        <a:pt x="132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AA3386E8-F49A-48ED-AEFC-770AE4BD6B54}"/>
                    </a:ext>
                  </a:extLst>
                </p:cNvPr>
                <p:cNvSpPr/>
                <p:nvPr/>
              </p:nvSpPr>
              <p:spPr>
                <a:xfrm>
                  <a:off x="5739002" y="2204560"/>
                  <a:ext cx="141135" cy="211264"/>
                </a:xfrm>
                <a:custGeom>
                  <a:avLst/>
                  <a:gdLst>
                    <a:gd name="connsiteX0" fmla="*/ 101060 w 141135"/>
                    <a:gd name="connsiteY0" fmla="*/ 0 h 211264"/>
                    <a:gd name="connsiteX1" fmla="*/ 0 w 141135"/>
                    <a:gd name="connsiteY1" fmla="*/ 111252 h 211264"/>
                    <a:gd name="connsiteX2" fmla="*/ 95917 w 141135"/>
                    <a:gd name="connsiteY2" fmla="*/ 211265 h 211264"/>
                    <a:gd name="connsiteX3" fmla="*/ 140779 w 141135"/>
                    <a:gd name="connsiteY3" fmla="*/ 113252 h 211264"/>
                    <a:gd name="connsiteX4" fmla="*/ 101060 w 141135"/>
                    <a:gd name="connsiteY4" fmla="*/ 0 h 211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35" h="211264">
                      <a:moveTo>
                        <a:pt x="101060" y="0"/>
                      </a:moveTo>
                      <a:lnTo>
                        <a:pt x="0" y="111252"/>
                      </a:lnTo>
                      <a:lnTo>
                        <a:pt x="95917" y="211265"/>
                      </a:lnTo>
                      <a:cubicBezTo>
                        <a:pt x="104585" y="202692"/>
                        <a:pt x="137160" y="168212"/>
                        <a:pt x="140779" y="113252"/>
                      </a:cubicBezTo>
                      <a:cubicBezTo>
                        <a:pt x="145161" y="50006"/>
                        <a:pt x="107823" y="7430"/>
                        <a:pt x="101060" y="0"/>
                      </a:cubicBezTo>
                      <a:close/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6B2776CE-C8BA-4140-8903-7B0C02F149E5}"/>
                    </a:ext>
                  </a:extLst>
                </p:cNvPr>
                <p:cNvSpPr/>
                <p:nvPr/>
              </p:nvSpPr>
              <p:spPr>
                <a:xfrm>
                  <a:off x="5679852" y="2214752"/>
                  <a:ext cx="69341" cy="69342"/>
                </a:xfrm>
                <a:custGeom>
                  <a:avLst/>
                  <a:gdLst>
                    <a:gd name="connsiteX0" fmla="*/ 69342 w 69341"/>
                    <a:gd name="connsiteY0" fmla="*/ 34671 h 69342"/>
                    <a:gd name="connsiteX1" fmla="*/ 34671 w 69341"/>
                    <a:gd name="connsiteY1" fmla="*/ 69342 h 69342"/>
                    <a:gd name="connsiteX2" fmla="*/ 0 w 69341"/>
                    <a:gd name="connsiteY2" fmla="*/ 34671 h 69342"/>
                    <a:gd name="connsiteX3" fmla="*/ 34671 w 69341"/>
                    <a:gd name="connsiteY3" fmla="*/ 0 h 69342"/>
                    <a:gd name="connsiteX4" fmla="*/ 69342 w 69341"/>
                    <a:gd name="connsiteY4" fmla="*/ 34671 h 69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341" h="69342">
                      <a:moveTo>
                        <a:pt x="69342" y="34671"/>
                      </a:moveTo>
                      <a:cubicBezTo>
                        <a:pt x="69342" y="53819"/>
                        <a:pt x="53819" y="69342"/>
                        <a:pt x="34671" y="69342"/>
                      </a:cubicBezTo>
                      <a:cubicBezTo>
                        <a:pt x="15523" y="69342"/>
                        <a:pt x="0" y="53819"/>
                        <a:pt x="0" y="34671"/>
                      </a:cubicBezTo>
                      <a:cubicBezTo>
                        <a:pt x="0" y="15523"/>
                        <a:pt x="15522" y="0"/>
                        <a:pt x="34671" y="0"/>
                      </a:cubicBezTo>
                      <a:cubicBezTo>
                        <a:pt x="53819" y="0"/>
                        <a:pt x="69342" y="15523"/>
                        <a:pt x="69342" y="346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1A4350E5-A3C3-489F-B49F-1F43C342A7FA}"/>
                  </a:ext>
                </a:extLst>
              </p:cNvPr>
              <p:cNvGrpSpPr/>
              <p:nvPr/>
            </p:nvGrpSpPr>
            <p:grpSpPr>
              <a:xfrm>
                <a:off x="5599557" y="3217258"/>
                <a:ext cx="337470" cy="333375"/>
                <a:chOff x="5599557" y="3217258"/>
                <a:chExt cx="337470" cy="333375"/>
              </a:xfrm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C4624F42-0B73-4F04-A084-FE2AD8CE4920}"/>
                    </a:ext>
                  </a:extLst>
                </p:cNvPr>
                <p:cNvSpPr/>
                <p:nvPr/>
              </p:nvSpPr>
              <p:spPr>
                <a:xfrm>
                  <a:off x="5599557" y="3217258"/>
                  <a:ext cx="337470" cy="333375"/>
                </a:xfrm>
                <a:custGeom>
                  <a:avLst/>
                  <a:gdLst>
                    <a:gd name="connsiteX0" fmla="*/ 0 w 337470"/>
                    <a:gd name="connsiteY0" fmla="*/ 0 h 333375"/>
                    <a:gd name="connsiteX1" fmla="*/ 0 w 337470"/>
                    <a:gd name="connsiteY1" fmla="*/ 333375 h 333375"/>
                    <a:gd name="connsiteX2" fmla="*/ 337471 w 337470"/>
                    <a:gd name="connsiteY2" fmla="*/ 333375 h 333375"/>
                    <a:gd name="connsiteX3" fmla="*/ 337471 w 337470"/>
                    <a:gd name="connsiteY3" fmla="*/ 291179 h 333375"/>
                    <a:gd name="connsiteX4" fmla="*/ 40862 w 337470"/>
                    <a:gd name="connsiteY4" fmla="*/ 291179 h 333375"/>
                    <a:gd name="connsiteX5" fmla="*/ 40862 w 337470"/>
                    <a:gd name="connsiteY5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470" h="333375">
                      <a:moveTo>
                        <a:pt x="0" y="0"/>
                      </a:moveTo>
                      <a:lnTo>
                        <a:pt x="0" y="333375"/>
                      </a:lnTo>
                      <a:lnTo>
                        <a:pt x="337471" y="333375"/>
                      </a:lnTo>
                      <a:lnTo>
                        <a:pt x="337471" y="291179"/>
                      </a:lnTo>
                      <a:lnTo>
                        <a:pt x="40862" y="291179"/>
                      </a:lnTo>
                      <a:lnTo>
                        <a:pt x="408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1EC823EA-6126-447A-B677-806A61D93BE3}"/>
                    </a:ext>
                  </a:extLst>
                </p:cNvPr>
                <p:cNvSpPr/>
                <p:nvPr/>
              </p:nvSpPr>
              <p:spPr>
                <a:xfrm>
                  <a:off x="5663469" y="3282600"/>
                  <a:ext cx="235458" cy="189071"/>
                </a:xfrm>
                <a:custGeom>
                  <a:avLst/>
                  <a:gdLst>
                    <a:gd name="connsiteX0" fmla="*/ 0 w 235458"/>
                    <a:gd name="connsiteY0" fmla="*/ 25813 h 189071"/>
                    <a:gd name="connsiteX1" fmla="*/ 65342 w 235458"/>
                    <a:gd name="connsiteY1" fmla="*/ 110204 h 189071"/>
                    <a:gd name="connsiteX2" fmla="*/ 133350 w 235458"/>
                    <a:gd name="connsiteY2" fmla="*/ 70675 h 189071"/>
                    <a:gd name="connsiteX3" fmla="*/ 189167 w 235458"/>
                    <a:gd name="connsiteY3" fmla="*/ 140113 h 189071"/>
                    <a:gd name="connsiteX4" fmla="*/ 171450 w 235458"/>
                    <a:gd name="connsiteY4" fmla="*/ 157829 h 189071"/>
                    <a:gd name="connsiteX5" fmla="*/ 235458 w 235458"/>
                    <a:gd name="connsiteY5" fmla="*/ 189071 h 189071"/>
                    <a:gd name="connsiteX6" fmla="*/ 234125 w 235458"/>
                    <a:gd name="connsiteY6" fmla="*/ 111538 h 189071"/>
                    <a:gd name="connsiteX7" fmla="*/ 215075 w 235458"/>
                    <a:gd name="connsiteY7" fmla="*/ 126492 h 189071"/>
                    <a:gd name="connsiteX8" fmla="*/ 148400 w 235458"/>
                    <a:gd name="connsiteY8" fmla="*/ 29908 h 189071"/>
                    <a:gd name="connsiteX9" fmla="*/ 78962 w 235458"/>
                    <a:gd name="connsiteY9" fmla="*/ 72104 h 189071"/>
                    <a:gd name="connsiteX10" fmla="*/ 23146 w 235458"/>
                    <a:gd name="connsiteY10" fmla="*/ 0 h 189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5458" h="189071">
                      <a:moveTo>
                        <a:pt x="0" y="25813"/>
                      </a:moveTo>
                      <a:lnTo>
                        <a:pt x="65342" y="110204"/>
                      </a:lnTo>
                      <a:lnTo>
                        <a:pt x="133350" y="70675"/>
                      </a:lnTo>
                      <a:lnTo>
                        <a:pt x="189167" y="140113"/>
                      </a:lnTo>
                      <a:lnTo>
                        <a:pt x="171450" y="157829"/>
                      </a:lnTo>
                      <a:lnTo>
                        <a:pt x="235458" y="189071"/>
                      </a:lnTo>
                      <a:lnTo>
                        <a:pt x="234125" y="111538"/>
                      </a:lnTo>
                      <a:lnTo>
                        <a:pt x="215075" y="126492"/>
                      </a:lnTo>
                      <a:lnTo>
                        <a:pt x="148400" y="29908"/>
                      </a:lnTo>
                      <a:lnTo>
                        <a:pt x="78962" y="72104"/>
                      </a:lnTo>
                      <a:lnTo>
                        <a:pt x="231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A5E6E34-62DF-420E-96A2-FA384AB65906}"/>
                  </a:ext>
                </a:extLst>
              </p:cNvPr>
              <p:cNvSpPr/>
              <p:nvPr/>
            </p:nvSpPr>
            <p:spPr>
              <a:xfrm>
                <a:off x="5028628" y="4065424"/>
                <a:ext cx="387286" cy="278283"/>
              </a:xfrm>
              <a:custGeom>
                <a:avLst/>
                <a:gdLst>
                  <a:gd name="connsiteX0" fmla="*/ 350520 w 387286"/>
                  <a:gd name="connsiteY0" fmla="*/ 63567 h 278283"/>
                  <a:gd name="connsiteX1" fmla="*/ 370904 w 387286"/>
                  <a:gd name="connsiteY1" fmla="*/ 34992 h 278283"/>
                  <a:gd name="connsiteX2" fmla="*/ 339662 w 387286"/>
                  <a:gd name="connsiteY2" fmla="*/ 15942 h 278283"/>
                  <a:gd name="connsiteX3" fmla="*/ 315087 w 387286"/>
                  <a:gd name="connsiteY3" fmla="*/ 48518 h 278283"/>
                  <a:gd name="connsiteX4" fmla="*/ 282512 w 387286"/>
                  <a:gd name="connsiteY4" fmla="*/ 26801 h 278283"/>
                  <a:gd name="connsiteX5" fmla="*/ 262033 w 387286"/>
                  <a:gd name="connsiteY5" fmla="*/ 60805 h 278283"/>
                  <a:gd name="connsiteX6" fmla="*/ 302895 w 387286"/>
                  <a:gd name="connsiteY6" fmla="*/ 81188 h 278283"/>
                  <a:gd name="connsiteX7" fmla="*/ 271558 w 387286"/>
                  <a:gd name="connsiteY7" fmla="*/ 137005 h 278283"/>
                  <a:gd name="connsiteX8" fmla="*/ 238220 w 387286"/>
                  <a:gd name="connsiteY8" fmla="*/ 64901 h 278283"/>
                  <a:gd name="connsiteX9" fmla="*/ 181166 w 387286"/>
                  <a:gd name="connsiteY9" fmla="*/ 10227 h 278283"/>
                  <a:gd name="connsiteX10" fmla="*/ 74581 w 387286"/>
                  <a:gd name="connsiteY10" fmla="*/ 21276 h 278283"/>
                  <a:gd name="connsiteX11" fmla="*/ 2191 w 387286"/>
                  <a:gd name="connsiteY11" fmla="*/ 138338 h 278283"/>
                  <a:gd name="connsiteX12" fmla="*/ 17812 w 387286"/>
                  <a:gd name="connsiteY12" fmla="*/ 189869 h 278283"/>
                  <a:gd name="connsiteX13" fmla="*/ 35719 w 387286"/>
                  <a:gd name="connsiteY13" fmla="*/ 237589 h 278283"/>
                  <a:gd name="connsiteX14" fmla="*/ 0 w 387286"/>
                  <a:gd name="connsiteY14" fmla="*/ 275594 h 278283"/>
                  <a:gd name="connsiteX15" fmla="*/ 270224 w 387286"/>
                  <a:gd name="connsiteY15" fmla="*/ 277118 h 278283"/>
                  <a:gd name="connsiteX16" fmla="*/ 255270 w 387286"/>
                  <a:gd name="connsiteY16" fmla="*/ 259496 h 278283"/>
                  <a:gd name="connsiteX17" fmla="*/ 336899 w 387286"/>
                  <a:gd name="connsiteY17" fmla="*/ 98905 h 278283"/>
                  <a:gd name="connsiteX18" fmla="*/ 373666 w 387286"/>
                  <a:gd name="connsiteY18" fmla="*/ 119288 h 278283"/>
                  <a:gd name="connsiteX19" fmla="*/ 387287 w 387286"/>
                  <a:gd name="connsiteY19" fmla="*/ 81188 h 278283"/>
                  <a:gd name="connsiteX20" fmla="*/ 350520 w 387286"/>
                  <a:gd name="connsiteY20" fmla="*/ 63567 h 278283"/>
                  <a:gd name="connsiteX21" fmla="*/ 184023 w 387286"/>
                  <a:gd name="connsiteY21" fmla="*/ 197108 h 278283"/>
                  <a:gd name="connsiteX22" fmla="*/ 132779 w 387286"/>
                  <a:gd name="connsiteY22" fmla="*/ 241780 h 278283"/>
                  <a:gd name="connsiteX23" fmla="*/ 90202 w 387286"/>
                  <a:gd name="connsiteY23" fmla="*/ 204346 h 278283"/>
                  <a:gd name="connsiteX24" fmla="*/ 68866 w 387286"/>
                  <a:gd name="connsiteY24" fmla="*/ 120622 h 278283"/>
                  <a:gd name="connsiteX25" fmla="*/ 70866 w 387286"/>
                  <a:gd name="connsiteY25" fmla="*/ 111383 h 278283"/>
                  <a:gd name="connsiteX26" fmla="*/ 130969 w 387286"/>
                  <a:gd name="connsiteY26" fmla="*/ 74330 h 278283"/>
                  <a:gd name="connsiteX27" fmla="*/ 205550 w 387286"/>
                  <a:gd name="connsiteY27" fmla="*/ 131480 h 278283"/>
                  <a:gd name="connsiteX28" fmla="*/ 184023 w 387286"/>
                  <a:gd name="connsiteY28" fmla="*/ 197108 h 278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7286" h="278283">
                    <a:moveTo>
                      <a:pt x="350520" y="63567"/>
                    </a:moveTo>
                    <a:lnTo>
                      <a:pt x="370904" y="34992"/>
                    </a:lnTo>
                    <a:lnTo>
                      <a:pt x="339662" y="15942"/>
                    </a:lnTo>
                    <a:lnTo>
                      <a:pt x="315087" y="48518"/>
                    </a:lnTo>
                    <a:lnTo>
                      <a:pt x="282512" y="26801"/>
                    </a:lnTo>
                    <a:lnTo>
                      <a:pt x="262033" y="60805"/>
                    </a:lnTo>
                    <a:lnTo>
                      <a:pt x="302895" y="81188"/>
                    </a:lnTo>
                    <a:lnTo>
                      <a:pt x="271558" y="137005"/>
                    </a:lnTo>
                    <a:cubicBezTo>
                      <a:pt x="278321" y="125194"/>
                      <a:pt x="244792" y="75283"/>
                      <a:pt x="238220" y="64901"/>
                    </a:cubicBezTo>
                    <a:cubicBezTo>
                      <a:pt x="224123" y="42803"/>
                      <a:pt x="204978" y="21943"/>
                      <a:pt x="181166" y="10227"/>
                    </a:cubicBezTo>
                    <a:cubicBezTo>
                      <a:pt x="146685" y="-6632"/>
                      <a:pt x="104680" y="-2441"/>
                      <a:pt x="74581" y="21276"/>
                    </a:cubicBezTo>
                    <a:cubicBezTo>
                      <a:pt x="41910" y="46898"/>
                      <a:pt x="2191" y="94523"/>
                      <a:pt x="2191" y="138338"/>
                    </a:cubicBezTo>
                    <a:cubicBezTo>
                      <a:pt x="2096" y="156436"/>
                      <a:pt x="7620" y="174914"/>
                      <a:pt x="17812" y="189869"/>
                    </a:cubicBezTo>
                    <a:cubicBezTo>
                      <a:pt x="27908" y="204537"/>
                      <a:pt x="42767" y="217586"/>
                      <a:pt x="35719" y="237589"/>
                    </a:cubicBezTo>
                    <a:cubicBezTo>
                      <a:pt x="29718" y="254734"/>
                      <a:pt x="10668" y="262068"/>
                      <a:pt x="0" y="275594"/>
                    </a:cubicBezTo>
                    <a:cubicBezTo>
                      <a:pt x="89440" y="280832"/>
                      <a:pt x="180499" y="276737"/>
                      <a:pt x="270224" y="277118"/>
                    </a:cubicBezTo>
                    <a:lnTo>
                      <a:pt x="255270" y="259496"/>
                    </a:lnTo>
                    <a:lnTo>
                      <a:pt x="336899" y="98905"/>
                    </a:lnTo>
                    <a:lnTo>
                      <a:pt x="373666" y="119288"/>
                    </a:lnTo>
                    <a:lnTo>
                      <a:pt x="387287" y="81188"/>
                    </a:lnTo>
                    <a:lnTo>
                      <a:pt x="350520" y="63567"/>
                    </a:lnTo>
                    <a:close/>
                    <a:moveTo>
                      <a:pt x="184023" y="197108"/>
                    </a:moveTo>
                    <a:cubicBezTo>
                      <a:pt x="174498" y="211871"/>
                      <a:pt x="152591" y="242351"/>
                      <a:pt x="132779" y="241780"/>
                    </a:cubicBezTo>
                    <a:cubicBezTo>
                      <a:pt x="116205" y="241304"/>
                      <a:pt x="98298" y="216443"/>
                      <a:pt x="90202" y="204346"/>
                    </a:cubicBezTo>
                    <a:cubicBezTo>
                      <a:pt x="74009" y="179962"/>
                      <a:pt x="66104" y="149959"/>
                      <a:pt x="68866" y="120622"/>
                    </a:cubicBezTo>
                    <a:cubicBezTo>
                      <a:pt x="69151" y="117383"/>
                      <a:pt x="69913" y="114335"/>
                      <a:pt x="70866" y="111383"/>
                    </a:cubicBezTo>
                    <a:cubicBezTo>
                      <a:pt x="78867" y="88237"/>
                      <a:pt x="107251" y="76330"/>
                      <a:pt x="130969" y="74330"/>
                    </a:cubicBezTo>
                    <a:cubicBezTo>
                      <a:pt x="164592" y="71473"/>
                      <a:pt x="207645" y="93857"/>
                      <a:pt x="205550" y="131480"/>
                    </a:cubicBezTo>
                    <a:cubicBezTo>
                      <a:pt x="204216" y="154721"/>
                      <a:pt x="196596" y="177486"/>
                      <a:pt x="184023" y="197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2CE0CC-7594-41B1-B71E-D158CD738334}"/>
                  </a:ext>
                </a:extLst>
              </p:cNvPr>
              <p:cNvSpPr/>
              <p:nvPr/>
            </p:nvSpPr>
            <p:spPr>
              <a:xfrm>
                <a:off x="5118258" y="4182855"/>
                <a:ext cx="32575" cy="32670"/>
              </a:xfrm>
              <a:custGeom>
                <a:avLst/>
                <a:gdLst>
                  <a:gd name="connsiteX0" fmla="*/ 32575 w 32575"/>
                  <a:gd name="connsiteY0" fmla="*/ 16288 h 32670"/>
                  <a:gd name="connsiteX1" fmla="*/ 16288 w 32575"/>
                  <a:gd name="connsiteY1" fmla="*/ 32671 h 32670"/>
                  <a:gd name="connsiteX2" fmla="*/ 0 w 32575"/>
                  <a:gd name="connsiteY2" fmla="*/ 16288 h 32670"/>
                  <a:gd name="connsiteX3" fmla="*/ 16288 w 32575"/>
                  <a:gd name="connsiteY3" fmla="*/ 0 h 32670"/>
                  <a:gd name="connsiteX4" fmla="*/ 32575 w 32575"/>
                  <a:gd name="connsiteY4" fmla="*/ 16288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" h="32670">
                    <a:moveTo>
                      <a:pt x="32575" y="16288"/>
                    </a:moveTo>
                    <a:cubicBezTo>
                      <a:pt x="32575" y="25337"/>
                      <a:pt x="25336" y="32671"/>
                      <a:pt x="16288" y="32671"/>
                    </a:cubicBezTo>
                    <a:cubicBezTo>
                      <a:pt x="7239" y="32671"/>
                      <a:pt x="0" y="25337"/>
                      <a:pt x="0" y="16288"/>
                    </a:cubicBezTo>
                    <a:cubicBezTo>
                      <a:pt x="0" y="7334"/>
                      <a:pt x="7239" y="0"/>
                      <a:pt x="16288" y="0"/>
                    </a:cubicBezTo>
                    <a:cubicBezTo>
                      <a:pt x="25336" y="0"/>
                      <a:pt x="32575" y="7334"/>
                      <a:pt x="32575" y="1628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EA501DE-9E9E-44EB-99D5-3A71223D4E20}"/>
                  </a:ext>
                </a:extLst>
              </p:cNvPr>
              <p:cNvSpPr/>
              <p:nvPr/>
            </p:nvSpPr>
            <p:spPr>
              <a:xfrm>
                <a:off x="5177408" y="4182855"/>
                <a:ext cx="32670" cy="32670"/>
              </a:xfrm>
              <a:custGeom>
                <a:avLst/>
                <a:gdLst>
                  <a:gd name="connsiteX0" fmla="*/ 32671 w 32670"/>
                  <a:gd name="connsiteY0" fmla="*/ 16383 h 32670"/>
                  <a:gd name="connsiteX1" fmla="*/ 16288 w 32670"/>
                  <a:gd name="connsiteY1" fmla="*/ 32671 h 32670"/>
                  <a:gd name="connsiteX2" fmla="*/ 0 w 32670"/>
                  <a:gd name="connsiteY2" fmla="*/ 16383 h 32670"/>
                  <a:gd name="connsiteX3" fmla="*/ 16288 w 32670"/>
                  <a:gd name="connsiteY3" fmla="*/ 0 h 32670"/>
                  <a:gd name="connsiteX4" fmla="*/ 32671 w 32670"/>
                  <a:gd name="connsiteY4" fmla="*/ 16383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70" h="32670">
                    <a:moveTo>
                      <a:pt x="32671" y="16383"/>
                    </a:moveTo>
                    <a:cubicBezTo>
                      <a:pt x="32671" y="25337"/>
                      <a:pt x="25337" y="32671"/>
                      <a:pt x="16288" y="32671"/>
                    </a:cubicBezTo>
                    <a:cubicBezTo>
                      <a:pt x="7334" y="32671"/>
                      <a:pt x="0" y="25337"/>
                      <a:pt x="0" y="16383"/>
                    </a:cubicBezTo>
                    <a:cubicBezTo>
                      <a:pt x="0" y="7334"/>
                      <a:pt x="7334" y="0"/>
                      <a:pt x="16288" y="0"/>
                    </a:cubicBezTo>
                    <a:cubicBezTo>
                      <a:pt x="25337" y="0"/>
                      <a:pt x="32671" y="7334"/>
                      <a:pt x="32671" y="16383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51" name="Graphic 267">
                <a:extLst>
                  <a:ext uri="{FF2B5EF4-FFF2-40B4-BE49-F238E27FC236}">
                    <a16:creationId xmlns:a16="http://schemas.microsoft.com/office/drawing/2014/main" id="{50B7A3ED-DFFF-4AC5-9951-EA88D45D0C9E}"/>
                  </a:ext>
                </a:extLst>
              </p:cNvPr>
              <p:cNvGrpSpPr/>
              <p:nvPr/>
            </p:nvGrpSpPr>
            <p:grpSpPr>
              <a:xfrm>
                <a:off x="4900748" y="5010800"/>
                <a:ext cx="321293" cy="300587"/>
                <a:chOff x="2428875" y="1857375"/>
                <a:chExt cx="4286250" cy="4010025"/>
              </a:xfrm>
              <a:solidFill>
                <a:schemeClr val="bg1"/>
              </a:solidFill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510083D-0061-4EAF-944B-8E7B875D495B}"/>
                    </a:ext>
                  </a:extLst>
                </p:cNvPr>
                <p:cNvSpPr/>
                <p:nvPr/>
              </p:nvSpPr>
              <p:spPr>
                <a:xfrm>
                  <a:off x="3857625" y="1857375"/>
                  <a:ext cx="2857500" cy="3724265"/>
                </a:xfrm>
                <a:custGeom>
                  <a:avLst/>
                  <a:gdLst>
                    <a:gd name="connsiteX0" fmla="*/ 2857500 w 2857500"/>
                    <a:gd name="connsiteY0" fmla="*/ 2295525 h 3724265"/>
                    <a:gd name="connsiteX1" fmla="*/ 2571750 w 2857500"/>
                    <a:gd name="connsiteY1" fmla="*/ 2009775 h 3724265"/>
                    <a:gd name="connsiteX2" fmla="*/ 2857500 w 2857500"/>
                    <a:gd name="connsiteY2" fmla="*/ 1724025 h 3724265"/>
                    <a:gd name="connsiteX3" fmla="*/ 2571750 w 2857500"/>
                    <a:gd name="connsiteY3" fmla="*/ 1438275 h 3724265"/>
                    <a:gd name="connsiteX4" fmla="*/ 1400185 w 2857500"/>
                    <a:gd name="connsiteY4" fmla="*/ 1438275 h 3724265"/>
                    <a:gd name="connsiteX5" fmla="*/ 1571625 w 2857500"/>
                    <a:gd name="connsiteY5" fmla="*/ 428625 h 3724265"/>
                    <a:gd name="connsiteX6" fmla="*/ 1143000 w 2857500"/>
                    <a:gd name="connsiteY6" fmla="*/ 0 h 3724265"/>
                    <a:gd name="connsiteX7" fmla="*/ 1057275 w 2857500"/>
                    <a:gd name="connsiteY7" fmla="*/ 0 h 3724265"/>
                    <a:gd name="connsiteX8" fmla="*/ 920105 w 2857500"/>
                    <a:gd name="connsiteY8" fmla="*/ 108585 h 3724265"/>
                    <a:gd name="connsiteX9" fmla="*/ 0 w 2857500"/>
                    <a:gd name="connsiteY9" fmla="*/ 1418406 h 3724265"/>
                    <a:gd name="connsiteX10" fmla="*/ 0 w 2857500"/>
                    <a:gd name="connsiteY10" fmla="*/ 3485922 h 3724265"/>
                    <a:gd name="connsiteX11" fmla="*/ 494338 w 2857500"/>
                    <a:gd name="connsiteY11" fmla="*/ 3649971 h 3724265"/>
                    <a:gd name="connsiteX12" fmla="*/ 945832 w 2857500"/>
                    <a:gd name="connsiteY12" fmla="*/ 3724266 h 3724265"/>
                    <a:gd name="connsiteX13" fmla="*/ 2286000 w 2857500"/>
                    <a:gd name="connsiteY13" fmla="*/ 3724266 h 3724265"/>
                    <a:gd name="connsiteX14" fmla="*/ 2571750 w 2857500"/>
                    <a:gd name="connsiteY14" fmla="*/ 3438525 h 3724265"/>
                    <a:gd name="connsiteX15" fmla="*/ 2286000 w 2857500"/>
                    <a:gd name="connsiteY15" fmla="*/ 3152775 h 3724265"/>
                    <a:gd name="connsiteX16" fmla="*/ 2571750 w 2857500"/>
                    <a:gd name="connsiteY16" fmla="*/ 3152775 h 3724265"/>
                    <a:gd name="connsiteX17" fmla="*/ 2857500 w 2857500"/>
                    <a:gd name="connsiteY17" fmla="*/ 2867025 h 3724265"/>
                    <a:gd name="connsiteX18" fmla="*/ 2571750 w 2857500"/>
                    <a:gd name="connsiteY18" fmla="*/ 2581275 h 3724265"/>
                    <a:gd name="connsiteX19" fmla="*/ 2857500 w 2857500"/>
                    <a:gd name="connsiteY19" fmla="*/ 2295525 h 372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00" h="3724265">
                      <a:moveTo>
                        <a:pt x="2857500" y="2295525"/>
                      </a:moveTo>
                      <a:cubicBezTo>
                        <a:pt x="2857500" y="2138363"/>
                        <a:pt x="2728913" y="2009775"/>
                        <a:pt x="2571750" y="2009775"/>
                      </a:cubicBezTo>
                      <a:cubicBezTo>
                        <a:pt x="2728913" y="2009775"/>
                        <a:pt x="2857500" y="1881188"/>
                        <a:pt x="2857500" y="1724025"/>
                      </a:cubicBezTo>
                      <a:cubicBezTo>
                        <a:pt x="2857500" y="1566863"/>
                        <a:pt x="2728913" y="1438275"/>
                        <a:pt x="2571750" y="1438275"/>
                      </a:cubicBezTo>
                      <a:lnTo>
                        <a:pt x="1400185" y="1438275"/>
                      </a:lnTo>
                      <a:cubicBezTo>
                        <a:pt x="1574482" y="915343"/>
                        <a:pt x="1571625" y="748665"/>
                        <a:pt x="1571625" y="428625"/>
                      </a:cubicBezTo>
                      <a:cubicBezTo>
                        <a:pt x="1571625" y="190871"/>
                        <a:pt x="1376686" y="0"/>
                        <a:pt x="1143000" y="0"/>
                      </a:cubicBezTo>
                      <a:lnTo>
                        <a:pt x="1057275" y="0"/>
                      </a:lnTo>
                      <a:cubicBezTo>
                        <a:pt x="1002982" y="0"/>
                        <a:pt x="934403" y="42872"/>
                        <a:pt x="920105" y="108585"/>
                      </a:cubicBezTo>
                      <a:cubicBezTo>
                        <a:pt x="778745" y="658949"/>
                        <a:pt x="557736" y="1290485"/>
                        <a:pt x="0" y="1418406"/>
                      </a:cubicBezTo>
                      <a:lnTo>
                        <a:pt x="0" y="3485922"/>
                      </a:lnTo>
                      <a:lnTo>
                        <a:pt x="494338" y="3649971"/>
                      </a:lnTo>
                      <a:cubicBezTo>
                        <a:pt x="640071" y="3698539"/>
                        <a:pt x="791528" y="3724266"/>
                        <a:pt x="945832" y="3724266"/>
                      </a:cubicBezTo>
                      <a:lnTo>
                        <a:pt x="2286000" y="3724266"/>
                      </a:lnTo>
                      <a:cubicBezTo>
                        <a:pt x="2443820" y="3724275"/>
                        <a:pt x="2571750" y="3596326"/>
                        <a:pt x="2571750" y="3438525"/>
                      </a:cubicBezTo>
                      <a:cubicBezTo>
                        <a:pt x="2571750" y="3280705"/>
                        <a:pt x="2443820" y="3152775"/>
                        <a:pt x="2286000" y="3152775"/>
                      </a:cubicBezTo>
                      <a:lnTo>
                        <a:pt x="2571750" y="3152775"/>
                      </a:lnTo>
                      <a:cubicBezTo>
                        <a:pt x="2728913" y="3152775"/>
                        <a:pt x="2857500" y="3024188"/>
                        <a:pt x="2857500" y="2867025"/>
                      </a:cubicBezTo>
                      <a:cubicBezTo>
                        <a:pt x="2857500" y="2709863"/>
                        <a:pt x="2728913" y="2581275"/>
                        <a:pt x="2571750" y="2581275"/>
                      </a:cubicBezTo>
                      <a:cubicBezTo>
                        <a:pt x="2728913" y="2581275"/>
                        <a:pt x="2857500" y="2452688"/>
                        <a:pt x="2857500" y="2295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3E14BF1-6D57-43E2-AEFD-828A78AE696C}"/>
                    </a:ext>
                  </a:extLst>
                </p:cNvPr>
                <p:cNvSpPr/>
                <p:nvPr/>
              </p:nvSpPr>
              <p:spPr>
                <a:xfrm>
                  <a:off x="2428875" y="3009900"/>
                  <a:ext cx="1143000" cy="2857500"/>
                </a:xfrm>
                <a:custGeom>
                  <a:avLst/>
                  <a:gdLst>
                    <a:gd name="connsiteX0" fmla="*/ 714375 w 1143000"/>
                    <a:gd name="connsiteY0" fmla="*/ 0 h 2857500"/>
                    <a:gd name="connsiteX1" fmla="*/ 142875 w 1143000"/>
                    <a:gd name="connsiteY1" fmla="*/ 0 h 2857500"/>
                    <a:gd name="connsiteX2" fmla="*/ 0 w 1143000"/>
                    <a:gd name="connsiteY2" fmla="*/ 142875 h 2857500"/>
                    <a:gd name="connsiteX3" fmla="*/ 0 w 1143000"/>
                    <a:gd name="connsiteY3" fmla="*/ 2714625 h 2857500"/>
                    <a:gd name="connsiteX4" fmla="*/ 142875 w 1143000"/>
                    <a:gd name="connsiteY4" fmla="*/ 2857500 h 2857500"/>
                    <a:gd name="connsiteX5" fmla="*/ 714375 w 1143000"/>
                    <a:gd name="connsiteY5" fmla="*/ 2857500 h 2857500"/>
                    <a:gd name="connsiteX6" fmla="*/ 1143000 w 1143000"/>
                    <a:gd name="connsiteY6" fmla="*/ 2428875 h 2857500"/>
                    <a:gd name="connsiteX7" fmla="*/ 1143000 w 1143000"/>
                    <a:gd name="connsiteY7" fmla="*/ 428625 h 2857500"/>
                    <a:gd name="connsiteX8" fmla="*/ 714375 w 1143000"/>
                    <a:gd name="connsiteY8" fmla="*/ 0 h 2857500"/>
                    <a:gd name="connsiteX9" fmla="*/ 714375 w 1143000"/>
                    <a:gd name="connsiteY9" fmla="*/ 2286000 h 2857500"/>
                    <a:gd name="connsiteX10" fmla="*/ 571500 w 1143000"/>
                    <a:gd name="connsiteY10" fmla="*/ 2143125 h 2857500"/>
                    <a:gd name="connsiteX11" fmla="*/ 714375 w 1143000"/>
                    <a:gd name="connsiteY11" fmla="*/ 2000250 h 2857500"/>
                    <a:gd name="connsiteX12" fmla="*/ 857250 w 1143000"/>
                    <a:gd name="connsiteY12" fmla="*/ 2143125 h 2857500"/>
                    <a:gd name="connsiteX13" fmla="*/ 714375 w 1143000"/>
                    <a:gd name="connsiteY13" fmla="*/ 2286000 h 285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43000" h="2857500">
                      <a:moveTo>
                        <a:pt x="714375" y="0"/>
                      </a:moveTo>
                      <a:lnTo>
                        <a:pt x="142875" y="0"/>
                      </a:lnTo>
                      <a:cubicBezTo>
                        <a:pt x="63903" y="0"/>
                        <a:pt x="0" y="63903"/>
                        <a:pt x="0" y="142875"/>
                      </a:cubicBezTo>
                      <a:lnTo>
                        <a:pt x="0" y="2714625"/>
                      </a:lnTo>
                      <a:cubicBezTo>
                        <a:pt x="0" y="2793597"/>
                        <a:pt x="63903" y="2857500"/>
                        <a:pt x="142875" y="2857500"/>
                      </a:cubicBezTo>
                      <a:lnTo>
                        <a:pt x="714375" y="2857500"/>
                      </a:lnTo>
                      <a:cubicBezTo>
                        <a:pt x="950728" y="2857500"/>
                        <a:pt x="1143000" y="2665228"/>
                        <a:pt x="1143000" y="2428875"/>
                      </a:cubicBezTo>
                      <a:lnTo>
                        <a:pt x="1143000" y="428625"/>
                      </a:lnTo>
                      <a:cubicBezTo>
                        <a:pt x="1143000" y="192272"/>
                        <a:pt x="950728" y="0"/>
                        <a:pt x="714375" y="0"/>
                      </a:cubicBezTo>
                      <a:close/>
                      <a:moveTo>
                        <a:pt x="714375" y="2286000"/>
                      </a:moveTo>
                      <a:cubicBezTo>
                        <a:pt x="635470" y="2286000"/>
                        <a:pt x="571500" y="2222030"/>
                        <a:pt x="571500" y="2143125"/>
                      </a:cubicBezTo>
                      <a:cubicBezTo>
                        <a:pt x="571500" y="2064201"/>
                        <a:pt x="635470" y="2000250"/>
                        <a:pt x="714375" y="2000250"/>
                      </a:cubicBezTo>
                      <a:cubicBezTo>
                        <a:pt x="793280" y="2000250"/>
                        <a:pt x="857250" y="2064201"/>
                        <a:pt x="857250" y="2143125"/>
                      </a:cubicBezTo>
                      <a:cubicBezTo>
                        <a:pt x="857250" y="2222030"/>
                        <a:pt x="793280" y="2286000"/>
                        <a:pt x="714375" y="22860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2" name="Graphic 275">
                <a:extLst>
                  <a:ext uri="{FF2B5EF4-FFF2-40B4-BE49-F238E27FC236}">
                    <a16:creationId xmlns:a16="http://schemas.microsoft.com/office/drawing/2014/main" id="{F8338A6D-0E59-481E-BFDA-5B3D924872CC}"/>
                  </a:ext>
                </a:extLst>
              </p:cNvPr>
              <p:cNvGrpSpPr/>
              <p:nvPr/>
            </p:nvGrpSpPr>
            <p:grpSpPr>
              <a:xfrm>
                <a:off x="3759811" y="4059435"/>
                <a:ext cx="402564" cy="371113"/>
                <a:chOff x="2133600" y="1181100"/>
                <a:chExt cx="4876805" cy="4495800"/>
              </a:xfrm>
              <a:solidFill>
                <a:schemeClr val="bg1"/>
              </a:solidFill>
            </p:grpSpPr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DE7AD186-CE56-4F1A-AE82-A962A21CBA3A}"/>
                    </a:ext>
                  </a:extLst>
                </p:cNvPr>
                <p:cNvSpPr/>
                <p:nvPr/>
              </p:nvSpPr>
              <p:spPr>
                <a:xfrm>
                  <a:off x="5084657" y="2192428"/>
                  <a:ext cx="191790" cy="191793"/>
                </a:xfrm>
                <a:custGeom>
                  <a:avLst/>
                  <a:gdLst>
                    <a:gd name="connsiteX0" fmla="*/ 29192 w 191790"/>
                    <a:gd name="connsiteY0" fmla="*/ 163894 h 191793"/>
                    <a:gd name="connsiteX1" fmla="*/ 96543 w 191790"/>
                    <a:gd name="connsiteY1" fmla="*/ 191793 h 191793"/>
                    <a:gd name="connsiteX2" fmla="*/ 163894 w 191790"/>
                    <a:gd name="connsiteY2" fmla="*/ 163894 h 191793"/>
                    <a:gd name="connsiteX3" fmla="*/ 163894 w 191790"/>
                    <a:gd name="connsiteY3" fmla="*/ 29182 h 191793"/>
                    <a:gd name="connsiteX4" fmla="*/ 162608 w 191790"/>
                    <a:gd name="connsiteY4" fmla="*/ 27896 h 191793"/>
                    <a:gd name="connsiteX5" fmla="*/ 27896 w 191790"/>
                    <a:gd name="connsiteY5" fmla="*/ 27896 h 191793"/>
                    <a:gd name="connsiteX6" fmla="*/ 27896 w 191790"/>
                    <a:gd name="connsiteY6" fmla="*/ 162608 h 191793"/>
                    <a:gd name="connsiteX7" fmla="*/ 29192 w 191790"/>
                    <a:gd name="connsiteY7" fmla="*/ 163894 h 191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1790" h="191793">
                      <a:moveTo>
                        <a:pt x="29192" y="163894"/>
                      </a:moveTo>
                      <a:cubicBezTo>
                        <a:pt x="47794" y="182497"/>
                        <a:pt x="72168" y="191793"/>
                        <a:pt x="96543" y="191793"/>
                      </a:cubicBezTo>
                      <a:cubicBezTo>
                        <a:pt x="120917" y="191793"/>
                        <a:pt x="145301" y="182497"/>
                        <a:pt x="163894" y="163894"/>
                      </a:cubicBezTo>
                      <a:cubicBezTo>
                        <a:pt x="201089" y="126699"/>
                        <a:pt x="201089" y="66387"/>
                        <a:pt x="163894" y="29182"/>
                      </a:cubicBezTo>
                      <a:lnTo>
                        <a:pt x="162608" y="27896"/>
                      </a:lnTo>
                      <a:cubicBezTo>
                        <a:pt x="125413" y="-9299"/>
                        <a:pt x="65101" y="-9299"/>
                        <a:pt x="27896" y="27896"/>
                      </a:cubicBezTo>
                      <a:cubicBezTo>
                        <a:pt x="-9299" y="65091"/>
                        <a:pt x="-9299" y="125404"/>
                        <a:pt x="27896" y="162608"/>
                      </a:cubicBezTo>
                      <a:lnTo>
                        <a:pt x="29192" y="1638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A537BA8-8919-492B-91AA-E8E826A5C494}"/>
                    </a:ext>
                  </a:extLst>
                </p:cNvPr>
                <p:cNvSpPr/>
                <p:nvPr/>
              </p:nvSpPr>
              <p:spPr>
                <a:xfrm>
                  <a:off x="2133600" y="1181100"/>
                  <a:ext cx="4876805" cy="4495800"/>
                </a:xfrm>
                <a:custGeom>
                  <a:avLst/>
                  <a:gdLst>
                    <a:gd name="connsiteX0" fmla="*/ 4516908 w 4876805"/>
                    <a:gd name="connsiteY0" fmla="*/ 2076450 h 4495800"/>
                    <a:gd name="connsiteX1" fmla="*/ 4848902 w 4876805"/>
                    <a:gd name="connsiteY1" fmla="*/ 1744456 h 4495800"/>
                    <a:gd name="connsiteX2" fmla="*/ 4869542 w 4876805"/>
                    <a:gd name="connsiteY2" fmla="*/ 1640653 h 4495800"/>
                    <a:gd name="connsiteX3" fmla="*/ 4781541 w 4876805"/>
                    <a:gd name="connsiteY3" fmla="*/ 1581855 h 4495800"/>
                    <a:gd name="connsiteX4" fmla="*/ 4093350 w 4876805"/>
                    <a:gd name="connsiteY4" fmla="*/ 1581855 h 4495800"/>
                    <a:gd name="connsiteX5" fmla="*/ 3544710 w 4876805"/>
                    <a:gd name="connsiteY5" fmla="*/ 608181 h 4495800"/>
                    <a:gd name="connsiteX6" fmla="*/ 2076450 w 4876805"/>
                    <a:gd name="connsiteY6" fmla="*/ 0 h 4495800"/>
                    <a:gd name="connsiteX7" fmla="*/ 608181 w 4876805"/>
                    <a:gd name="connsiteY7" fmla="*/ 608181 h 4495800"/>
                    <a:gd name="connsiteX8" fmla="*/ 0 w 4876805"/>
                    <a:gd name="connsiteY8" fmla="*/ 2076450 h 4495800"/>
                    <a:gd name="connsiteX9" fmla="*/ 608181 w 4876805"/>
                    <a:gd name="connsiteY9" fmla="*/ 3544719 h 4495800"/>
                    <a:gd name="connsiteX10" fmla="*/ 989886 w 4876805"/>
                    <a:gd name="connsiteY10" fmla="*/ 3846662 h 4495800"/>
                    <a:gd name="connsiteX11" fmla="*/ 702926 w 4876805"/>
                    <a:gd name="connsiteY11" fmla="*/ 4353630 h 4495800"/>
                    <a:gd name="connsiteX12" fmla="*/ 703536 w 4876805"/>
                    <a:gd name="connsiteY12" fmla="*/ 4448518 h 4495800"/>
                    <a:gd name="connsiteX13" fmla="*/ 785813 w 4876805"/>
                    <a:gd name="connsiteY13" fmla="*/ 4495800 h 4495800"/>
                    <a:gd name="connsiteX14" fmla="*/ 1276350 w 4876805"/>
                    <a:gd name="connsiteY14" fmla="*/ 4495800 h 4495800"/>
                    <a:gd name="connsiteX15" fmla="*/ 1359246 w 4876805"/>
                    <a:gd name="connsiteY15" fmla="*/ 4447470 h 4495800"/>
                    <a:gd name="connsiteX16" fmla="*/ 1562148 w 4876805"/>
                    <a:gd name="connsiteY16" fmla="*/ 4088997 h 4495800"/>
                    <a:gd name="connsiteX17" fmla="*/ 2076450 w 4876805"/>
                    <a:gd name="connsiteY17" fmla="*/ 4152900 h 4495800"/>
                    <a:gd name="connsiteX18" fmla="*/ 2590752 w 4876805"/>
                    <a:gd name="connsiteY18" fmla="*/ 4088997 h 4495800"/>
                    <a:gd name="connsiteX19" fmla="*/ 2793654 w 4876805"/>
                    <a:gd name="connsiteY19" fmla="*/ 4447470 h 4495800"/>
                    <a:gd name="connsiteX20" fmla="*/ 2876550 w 4876805"/>
                    <a:gd name="connsiteY20" fmla="*/ 4495800 h 4495800"/>
                    <a:gd name="connsiteX21" fmla="*/ 3367088 w 4876805"/>
                    <a:gd name="connsiteY21" fmla="*/ 4495800 h 4495800"/>
                    <a:gd name="connsiteX22" fmla="*/ 3449374 w 4876805"/>
                    <a:gd name="connsiteY22" fmla="*/ 4448528 h 4495800"/>
                    <a:gd name="connsiteX23" fmla="*/ 3449984 w 4876805"/>
                    <a:gd name="connsiteY23" fmla="*/ 4353640 h 4495800"/>
                    <a:gd name="connsiteX24" fmla="*/ 3163024 w 4876805"/>
                    <a:gd name="connsiteY24" fmla="*/ 3846671 h 4495800"/>
                    <a:gd name="connsiteX25" fmla="*/ 3544729 w 4876805"/>
                    <a:gd name="connsiteY25" fmla="*/ 3544729 h 4495800"/>
                    <a:gd name="connsiteX26" fmla="*/ 4093350 w 4876805"/>
                    <a:gd name="connsiteY26" fmla="*/ 2571055 h 4495800"/>
                    <a:gd name="connsiteX27" fmla="*/ 4781550 w 4876805"/>
                    <a:gd name="connsiteY27" fmla="*/ 2571055 h 4495800"/>
                    <a:gd name="connsiteX28" fmla="*/ 4869552 w 4876805"/>
                    <a:gd name="connsiteY28" fmla="*/ 2512257 h 4495800"/>
                    <a:gd name="connsiteX29" fmla="*/ 4848911 w 4876805"/>
                    <a:gd name="connsiteY29" fmla="*/ 2408453 h 4495800"/>
                    <a:gd name="connsiteX30" fmla="*/ 4516908 w 4876805"/>
                    <a:gd name="connsiteY30" fmla="*/ 2076450 h 4495800"/>
                    <a:gd name="connsiteX31" fmla="*/ 4342743 w 4876805"/>
                    <a:gd name="connsiteY31" fmla="*/ 1981200 h 4495800"/>
                    <a:gd name="connsiteX32" fmla="*/ 3678003 w 4876805"/>
                    <a:gd name="connsiteY32" fmla="*/ 1981200 h 4495800"/>
                    <a:gd name="connsiteX33" fmla="*/ 3886848 w 4876805"/>
                    <a:gd name="connsiteY33" fmla="*/ 1772355 h 4495800"/>
                    <a:gd name="connsiteX34" fmla="*/ 4551598 w 4876805"/>
                    <a:gd name="connsiteY34" fmla="*/ 1772355 h 4495800"/>
                    <a:gd name="connsiteX35" fmla="*/ 4342743 w 4876805"/>
                    <a:gd name="connsiteY35" fmla="*/ 1981200 h 4495800"/>
                    <a:gd name="connsiteX36" fmla="*/ 1220810 w 4876805"/>
                    <a:gd name="connsiteY36" fmla="*/ 4305300 h 4495800"/>
                    <a:gd name="connsiteX37" fmla="*/ 949176 w 4876805"/>
                    <a:gd name="connsiteY37" fmla="*/ 4305300 h 4495800"/>
                    <a:gd name="connsiteX38" fmla="*/ 1156497 w 4876805"/>
                    <a:gd name="connsiteY38" fmla="*/ 3939035 h 4495800"/>
                    <a:gd name="connsiteX39" fmla="*/ 1375429 w 4876805"/>
                    <a:gd name="connsiteY39" fmla="*/ 4032142 h 4495800"/>
                    <a:gd name="connsiteX40" fmla="*/ 1220810 w 4876805"/>
                    <a:gd name="connsiteY40" fmla="*/ 4305300 h 4495800"/>
                    <a:gd name="connsiteX41" fmla="*/ 3203724 w 4876805"/>
                    <a:gd name="connsiteY41" fmla="*/ 4305300 h 4495800"/>
                    <a:gd name="connsiteX42" fmla="*/ 2932090 w 4876805"/>
                    <a:gd name="connsiteY42" fmla="*/ 4305300 h 4495800"/>
                    <a:gd name="connsiteX43" fmla="*/ 2777471 w 4876805"/>
                    <a:gd name="connsiteY43" fmla="*/ 4032142 h 4495800"/>
                    <a:gd name="connsiteX44" fmla="*/ 2996403 w 4876805"/>
                    <a:gd name="connsiteY44" fmla="*/ 3939035 h 4495800"/>
                    <a:gd name="connsiteX45" fmla="*/ 3203724 w 4876805"/>
                    <a:gd name="connsiteY45" fmla="*/ 4305300 h 4495800"/>
                    <a:gd name="connsiteX46" fmla="*/ 3410017 w 4876805"/>
                    <a:gd name="connsiteY46" fmla="*/ 3410017 h 4495800"/>
                    <a:gd name="connsiteX47" fmla="*/ 2992384 w 4876805"/>
                    <a:gd name="connsiteY47" fmla="*/ 3725885 h 4495800"/>
                    <a:gd name="connsiteX48" fmla="*/ 2986793 w 4876805"/>
                    <a:gd name="connsiteY48" fmla="*/ 3728685 h 4495800"/>
                    <a:gd name="connsiteX49" fmla="*/ 2983478 w 4876805"/>
                    <a:gd name="connsiteY49" fmla="*/ 3730790 h 4495800"/>
                    <a:gd name="connsiteX50" fmla="*/ 2618270 w 4876805"/>
                    <a:gd name="connsiteY50" fmla="*/ 3883733 h 4495800"/>
                    <a:gd name="connsiteX51" fmla="*/ 2603478 w 4876805"/>
                    <a:gd name="connsiteY51" fmla="*/ 3888019 h 4495800"/>
                    <a:gd name="connsiteX52" fmla="*/ 2076450 w 4876805"/>
                    <a:gd name="connsiteY52" fmla="*/ 3962400 h 4495800"/>
                    <a:gd name="connsiteX53" fmla="*/ 1549422 w 4876805"/>
                    <a:gd name="connsiteY53" fmla="*/ 3888029 h 4495800"/>
                    <a:gd name="connsiteX54" fmla="*/ 1534611 w 4876805"/>
                    <a:gd name="connsiteY54" fmla="*/ 3883743 h 4495800"/>
                    <a:gd name="connsiteX55" fmla="*/ 1169422 w 4876805"/>
                    <a:gd name="connsiteY55" fmla="*/ 3730800 h 4495800"/>
                    <a:gd name="connsiteX56" fmla="*/ 1166108 w 4876805"/>
                    <a:gd name="connsiteY56" fmla="*/ 3728695 h 4495800"/>
                    <a:gd name="connsiteX57" fmla="*/ 1160526 w 4876805"/>
                    <a:gd name="connsiteY57" fmla="*/ 3725895 h 4495800"/>
                    <a:gd name="connsiteX58" fmla="*/ 742893 w 4876805"/>
                    <a:gd name="connsiteY58" fmla="*/ 3410017 h 4495800"/>
                    <a:gd name="connsiteX59" fmla="*/ 190500 w 4876805"/>
                    <a:gd name="connsiteY59" fmla="*/ 2076450 h 4495800"/>
                    <a:gd name="connsiteX60" fmla="*/ 742883 w 4876805"/>
                    <a:gd name="connsiteY60" fmla="*/ 742883 h 4495800"/>
                    <a:gd name="connsiteX61" fmla="*/ 2076450 w 4876805"/>
                    <a:gd name="connsiteY61" fmla="*/ 190500 h 4495800"/>
                    <a:gd name="connsiteX62" fmla="*/ 3410017 w 4876805"/>
                    <a:gd name="connsiteY62" fmla="*/ 742883 h 4495800"/>
                    <a:gd name="connsiteX63" fmla="*/ 3896725 w 4876805"/>
                    <a:gd name="connsiteY63" fmla="*/ 1581855 h 4495800"/>
                    <a:gd name="connsiteX64" fmla="*/ 3847405 w 4876805"/>
                    <a:gd name="connsiteY64" fmla="*/ 1581855 h 4495800"/>
                    <a:gd name="connsiteX65" fmla="*/ 3780053 w 4876805"/>
                    <a:gd name="connsiteY65" fmla="*/ 1609754 h 4495800"/>
                    <a:gd name="connsiteX66" fmla="*/ 3527251 w 4876805"/>
                    <a:gd name="connsiteY66" fmla="*/ 1862557 h 4495800"/>
                    <a:gd name="connsiteX67" fmla="*/ 3361211 w 4876805"/>
                    <a:gd name="connsiteY67" fmla="*/ 1367866 h 4495800"/>
                    <a:gd name="connsiteX68" fmla="*/ 3231785 w 4876805"/>
                    <a:gd name="connsiteY68" fmla="*/ 1330519 h 4495800"/>
                    <a:gd name="connsiteX69" fmla="*/ 3194437 w 4876805"/>
                    <a:gd name="connsiteY69" fmla="*/ 1459944 h 4495800"/>
                    <a:gd name="connsiteX70" fmla="*/ 3348295 w 4876805"/>
                    <a:gd name="connsiteY70" fmla="*/ 1981210 h 4495800"/>
                    <a:gd name="connsiteX71" fmla="*/ 2928318 w 4876805"/>
                    <a:gd name="connsiteY71" fmla="*/ 1981210 h 4495800"/>
                    <a:gd name="connsiteX72" fmla="*/ 2682621 w 4876805"/>
                    <a:gd name="connsiteY72" fmla="*/ 1470298 h 4495800"/>
                    <a:gd name="connsiteX73" fmla="*/ 2076450 w 4876805"/>
                    <a:gd name="connsiteY73" fmla="*/ 1219200 h 4495800"/>
                    <a:gd name="connsiteX74" fmla="*/ 1470289 w 4876805"/>
                    <a:gd name="connsiteY74" fmla="*/ 1470279 h 4495800"/>
                    <a:gd name="connsiteX75" fmla="*/ 1219200 w 4876805"/>
                    <a:gd name="connsiteY75" fmla="*/ 2076450 h 4495800"/>
                    <a:gd name="connsiteX76" fmla="*/ 1470279 w 4876805"/>
                    <a:gd name="connsiteY76" fmla="*/ 2682612 h 4495800"/>
                    <a:gd name="connsiteX77" fmla="*/ 2076450 w 4876805"/>
                    <a:gd name="connsiteY77" fmla="*/ 2933700 h 4495800"/>
                    <a:gd name="connsiteX78" fmla="*/ 2682612 w 4876805"/>
                    <a:gd name="connsiteY78" fmla="*/ 2682621 h 4495800"/>
                    <a:gd name="connsiteX79" fmla="*/ 2928309 w 4876805"/>
                    <a:gd name="connsiteY79" fmla="*/ 2171700 h 4495800"/>
                    <a:gd name="connsiteX80" fmla="*/ 3347876 w 4876805"/>
                    <a:gd name="connsiteY80" fmla="*/ 2171700 h 4495800"/>
                    <a:gd name="connsiteX81" fmla="*/ 2978963 w 4876805"/>
                    <a:gd name="connsiteY81" fmla="*/ 2978963 h 4495800"/>
                    <a:gd name="connsiteX82" fmla="*/ 2076450 w 4876805"/>
                    <a:gd name="connsiteY82" fmla="*/ 3352800 h 4495800"/>
                    <a:gd name="connsiteX83" fmla="*/ 1173937 w 4876805"/>
                    <a:gd name="connsiteY83" fmla="*/ 2978963 h 4495800"/>
                    <a:gd name="connsiteX84" fmla="*/ 800100 w 4876805"/>
                    <a:gd name="connsiteY84" fmla="*/ 2076450 h 4495800"/>
                    <a:gd name="connsiteX85" fmla="*/ 1173937 w 4876805"/>
                    <a:gd name="connsiteY85" fmla="*/ 1173937 h 4495800"/>
                    <a:gd name="connsiteX86" fmla="*/ 2692965 w 4876805"/>
                    <a:gd name="connsiteY86" fmla="*/ 958472 h 4495800"/>
                    <a:gd name="connsiteX87" fmla="*/ 2822391 w 4876805"/>
                    <a:gd name="connsiteY87" fmla="*/ 921125 h 4495800"/>
                    <a:gd name="connsiteX88" fmla="*/ 2785044 w 4876805"/>
                    <a:gd name="connsiteY88" fmla="*/ 791699 h 4495800"/>
                    <a:gd name="connsiteX89" fmla="*/ 1880445 w 4876805"/>
                    <a:gd name="connsiteY89" fmla="*/ 622687 h 4495800"/>
                    <a:gd name="connsiteX90" fmla="*/ 1039235 w 4876805"/>
                    <a:gd name="connsiteY90" fmla="*/ 1039235 h 4495800"/>
                    <a:gd name="connsiteX91" fmla="*/ 609600 w 4876805"/>
                    <a:gd name="connsiteY91" fmla="*/ 2076450 h 4495800"/>
                    <a:gd name="connsiteX92" fmla="*/ 1039225 w 4876805"/>
                    <a:gd name="connsiteY92" fmla="*/ 3113666 h 4495800"/>
                    <a:gd name="connsiteX93" fmla="*/ 2076450 w 4876805"/>
                    <a:gd name="connsiteY93" fmla="*/ 3543300 h 4495800"/>
                    <a:gd name="connsiteX94" fmla="*/ 3113666 w 4876805"/>
                    <a:gd name="connsiteY94" fmla="*/ 3113675 h 4495800"/>
                    <a:gd name="connsiteX95" fmla="*/ 3527584 w 4876805"/>
                    <a:gd name="connsiteY95" fmla="*/ 2290696 h 4495800"/>
                    <a:gd name="connsiteX96" fmla="*/ 3780044 w 4876805"/>
                    <a:gd name="connsiteY96" fmla="*/ 2543156 h 4495800"/>
                    <a:gd name="connsiteX97" fmla="*/ 3847395 w 4876805"/>
                    <a:gd name="connsiteY97" fmla="*/ 2571055 h 4495800"/>
                    <a:gd name="connsiteX98" fmla="*/ 3896697 w 4876805"/>
                    <a:gd name="connsiteY98" fmla="*/ 2571055 h 4495800"/>
                    <a:gd name="connsiteX99" fmla="*/ 3410017 w 4876805"/>
                    <a:gd name="connsiteY99" fmla="*/ 3410017 h 4495800"/>
                    <a:gd name="connsiteX100" fmla="*/ 2387537 w 4876805"/>
                    <a:gd name="connsiteY100" fmla="*/ 1896847 h 4495800"/>
                    <a:gd name="connsiteX101" fmla="*/ 2257425 w 4876805"/>
                    <a:gd name="connsiteY101" fmla="*/ 1861985 h 4495800"/>
                    <a:gd name="connsiteX102" fmla="*/ 2028825 w 4876805"/>
                    <a:gd name="connsiteY102" fmla="*/ 1993964 h 4495800"/>
                    <a:gd name="connsiteX103" fmla="*/ 1981200 w 4876805"/>
                    <a:gd name="connsiteY103" fmla="*/ 2076450 h 4495800"/>
                    <a:gd name="connsiteX104" fmla="*/ 2028825 w 4876805"/>
                    <a:gd name="connsiteY104" fmla="*/ 2158937 h 4495800"/>
                    <a:gd name="connsiteX105" fmla="*/ 2257425 w 4876805"/>
                    <a:gd name="connsiteY105" fmla="*/ 2290915 h 4495800"/>
                    <a:gd name="connsiteX106" fmla="*/ 2304964 w 4876805"/>
                    <a:gd name="connsiteY106" fmla="*/ 2303688 h 4495800"/>
                    <a:gd name="connsiteX107" fmla="*/ 2387537 w 4876805"/>
                    <a:gd name="connsiteY107" fmla="*/ 2256053 h 4495800"/>
                    <a:gd name="connsiteX108" fmla="*/ 2392823 w 4876805"/>
                    <a:gd name="connsiteY108" fmla="*/ 2171700 h 4495800"/>
                    <a:gd name="connsiteX109" fmla="*/ 2736409 w 4876805"/>
                    <a:gd name="connsiteY109" fmla="*/ 2171700 h 4495800"/>
                    <a:gd name="connsiteX110" fmla="*/ 2547909 w 4876805"/>
                    <a:gd name="connsiteY110" fmla="*/ 2547909 h 4495800"/>
                    <a:gd name="connsiteX111" fmla="*/ 2547909 w 4876805"/>
                    <a:gd name="connsiteY111" fmla="*/ 2547909 h 4495800"/>
                    <a:gd name="connsiteX112" fmla="*/ 2076450 w 4876805"/>
                    <a:gd name="connsiteY112" fmla="*/ 2743200 h 4495800"/>
                    <a:gd name="connsiteX113" fmla="*/ 1604982 w 4876805"/>
                    <a:gd name="connsiteY113" fmla="*/ 2547909 h 4495800"/>
                    <a:gd name="connsiteX114" fmla="*/ 1409700 w 4876805"/>
                    <a:gd name="connsiteY114" fmla="*/ 2076450 h 4495800"/>
                    <a:gd name="connsiteX115" fmla="*/ 1604991 w 4876805"/>
                    <a:gd name="connsiteY115" fmla="*/ 1604982 h 4495800"/>
                    <a:gd name="connsiteX116" fmla="*/ 2076450 w 4876805"/>
                    <a:gd name="connsiteY116" fmla="*/ 1409700 h 4495800"/>
                    <a:gd name="connsiteX117" fmla="*/ 2547918 w 4876805"/>
                    <a:gd name="connsiteY117" fmla="*/ 1604991 h 4495800"/>
                    <a:gd name="connsiteX118" fmla="*/ 2736418 w 4876805"/>
                    <a:gd name="connsiteY118" fmla="*/ 1981200 h 4495800"/>
                    <a:gd name="connsiteX119" fmla="*/ 2392833 w 4876805"/>
                    <a:gd name="connsiteY119" fmla="*/ 1981200 h 4495800"/>
                    <a:gd name="connsiteX120" fmla="*/ 2387537 w 4876805"/>
                    <a:gd name="connsiteY120" fmla="*/ 1896847 h 4495800"/>
                    <a:gd name="connsiteX121" fmla="*/ 3886848 w 4876805"/>
                    <a:gd name="connsiteY121" fmla="*/ 2380545 h 4495800"/>
                    <a:gd name="connsiteX122" fmla="*/ 3678003 w 4876805"/>
                    <a:gd name="connsiteY122" fmla="*/ 2171700 h 4495800"/>
                    <a:gd name="connsiteX123" fmla="*/ 4342743 w 4876805"/>
                    <a:gd name="connsiteY123" fmla="*/ 2171700 h 4495800"/>
                    <a:gd name="connsiteX124" fmla="*/ 4551598 w 4876805"/>
                    <a:gd name="connsiteY124" fmla="*/ 2380545 h 4495800"/>
                    <a:gd name="connsiteX125" fmla="*/ 3886848 w 4876805"/>
                    <a:gd name="connsiteY125" fmla="*/ 2380545 h 449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4876805" h="4495800">
                      <a:moveTo>
                        <a:pt x="4516908" y="2076450"/>
                      </a:moveTo>
                      <a:lnTo>
                        <a:pt x="4848902" y="1744456"/>
                      </a:lnTo>
                      <a:cubicBezTo>
                        <a:pt x="4876143" y="1717215"/>
                        <a:pt x="4884287" y="1676238"/>
                        <a:pt x="4869542" y="1640653"/>
                      </a:cubicBezTo>
                      <a:cubicBezTo>
                        <a:pt x="4854798" y="1605058"/>
                        <a:pt x="4820069" y="1581855"/>
                        <a:pt x="4781541" y="1581855"/>
                      </a:cubicBezTo>
                      <a:lnTo>
                        <a:pt x="4093350" y="1581855"/>
                      </a:lnTo>
                      <a:cubicBezTo>
                        <a:pt x="4003396" y="1213618"/>
                        <a:pt x="3814601" y="878081"/>
                        <a:pt x="3544710" y="608181"/>
                      </a:cubicBezTo>
                      <a:cubicBezTo>
                        <a:pt x="3152537" y="215989"/>
                        <a:pt x="2631091" y="0"/>
                        <a:pt x="2076450" y="0"/>
                      </a:cubicBezTo>
                      <a:cubicBezTo>
                        <a:pt x="1521809" y="0"/>
                        <a:pt x="1000363" y="215989"/>
                        <a:pt x="608181" y="608181"/>
                      </a:cubicBezTo>
                      <a:cubicBezTo>
                        <a:pt x="215989" y="1000373"/>
                        <a:pt x="0" y="1521809"/>
                        <a:pt x="0" y="2076450"/>
                      </a:cubicBezTo>
                      <a:cubicBezTo>
                        <a:pt x="0" y="2631091"/>
                        <a:pt x="215989" y="3152537"/>
                        <a:pt x="608181" y="3544719"/>
                      </a:cubicBezTo>
                      <a:cubicBezTo>
                        <a:pt x="724805" y="3661344"/>
                        <a:pt x="852926" y="3762251"/>
                        <a:pt x="989886" y="3846662"/>
                      </a:cubicBezTo>
                      <a:lnTo>
                        <a:pt x="702926" y="4353630"/>
                      </a:lnTo>
                      <a:cubicBezTo>
                        <a:pt x="686238" y="4383120"/>
                        <a:pt x="686467" y="4419257"/>
                        <a:pt x="703536" y="4448518"/>
                      </a:cubicBezTo>
                      <a:cubicBezTo>
                        <a:pt x="720595" y="4477798"/>
                        <a:pt x="751923" y="4495800"/>
                        <a:pt x="785813" y="4495800"/>
                      </a:cubicBezTo>
                      <a:lnTo>
                        <a:pt x="1276350" y="4495800"/>
                      </a:lnTo>
                      <a:cubicBezTo>
                        <a:pt x="1310669" y="4495800"/>
                        <a:pt x="1342339" y="4477341"/>
                        <a:pt x="1359246" y="4447470"/>
                      </a:cubicBezTo>
                      <a:lnTo>
                        <a:pt x="1562148" y="4088997"/>
                      </a:lnTo>
                      <a:cubicBezTo>
                        <a:pt x="1728216" y="4131126"/>
                        <a:pt x="1900657" y="4152900"/>
                        <a:pt x="2076450" y="4152900"/>
                      </a:cubicBezTo>
                      <a:cubicBezTo>
                        <a:pt x="2252243" y="4152900"/>
                        <a:pt x="2424684" y="4131126"/>
                        <a:pt x="2590752" y="4088997"/>
                      </a:cubicBezTo>
                      <a:lnTo>
                        <a:pt x="2793654" y="4447470"/>
                      </a:lnTo>
                      <a:cubicBezTo>
                        <a:pt x="2810561" y="4477341"/>
                        <a:pt x="2842232" y="4495800"/>
                        <a:pt x="2876550" y="4495800"/>
                      </a:cubicBezTo>
                      <a:lnTo>
                        <a:pt x="3367088" y="4495800"/>
                      </a:lnTo>
                      <a:cubicBezTo>
                        <a:pt x="3400978" y="4495800"/>
                        <a:pt x="3432305" y="4477798"/>
                        <a:pt x="3449374" y="4448528"/>
                      </a:cubicBezTo>
                      <a:cubicBezTo>
                        <a:pt x="3466443" y="4419257"/>
                        <a:pt x="3466671" y="4383120"/>
                        <a:pt x="3449984" y="4353640"/>
                      </a:cubicBezTo>
                      <a:lnTo>
                        <a:pt x="3163024" y="3846671"/>
                      </a:lnTo>
                      <a:cubicBezTo>
                        <a:pt x="3299984" y="3762251"/>
                        <a:pt x="3428105" y="3661353"/>
                        <a:pt x="3544729" y="3544729"/>
                      </a:cubicBezTo>
                      <a:cubicBezTo>
                        <a:pt x="3814515" y="3274943"/>
                        <a:pt x="4003405" y="2939263"/>
                        <a:pt x="4093350" y="2571055"/>
                      </a:cubicBezTo>
                      <a:lnTo>
                        <a:pt x="4781550" y="2571055"/>
                      </a:lnTo>
                      <a:cubicBezTo>
                        <a:pt x="4820069" y="2571055"/>
                        <a:pt x="4854807" y="2547842"/>
                        <a:pt x="4869552" y="2512257"/>
                      </a:cubicBezTo>
                      <a:cubicBezTo>
                        <a:pt x="4884296" y="2476672"/>
                        <a:pt x="4876143" y="2435695"/>
                        <a:pt x="4848911" y="2408453"/>
                      </a:cubicBezTo>
                      <a:lnTo>
                        <a:pt x="4516908" y="2076450"/>
                      </a:lnTo>
                      <a:close/>
                      <a:moveTo>
                        <a:pt x="4342743" y="1981200"/>
                      </a:moveTo>
                      <a:lnTo>
                        <a:pt x="3678003" y="1981200"/>
                      </a:lnTo>
                      <a:lnTo>
                        <a:pt x="3886848" y="1772355"/>
                      </a:lnTo>
                      <a:lnTo>
                        <a:pt x="4551598" y="1772355"/>
                      </a:lnTo>
                      <a:lnTo>
                        <a:pt x="4342743" y="1981200"/>
                      </a:lnTo>
                      <a:close/>
                      <a:moveTo>
                        <a:pt x="1220810" y="4305300"/>
                      </a:moveTo>
                      <a:lnTo>
                        <a:pt x="949176" y="4305300"/>
                      </a:lnTo>
                      <a:lnTo>
                        <a:pt x="1156497" y="3939035"/>
                      </a:lnTo>
                      <a:cubicBezTo>
                        <a:pt x="1227649" y="3974259"/>
                        <a:pt x="1300696" y="4005415"/>
                        <a:pt x="1375429" y="4032142"/>
                      </a:cubicBezTo>
                      <a:lnTo>
                        <a:pt x="1220810" y="4305300"/>
                      </a:lnTo>
                      <a:close/>
                      <a:moveTo>
                        <a:pt x="3203724" y="4305300"/>
                      </a:moveTo>
                      <a:lnTo>
                        <a:pt x="2932090" y="4305300"/>
                      </a:lnTo>
                      <a:lnTo>
                        <a:pt x="2777471" y="4032142"/>
                      </a:lnTo>
                      <a:cubicBezTo>
                        <a:pt x="2852204" y="4005415"/>
                        <a:pt x="2925252" y="3974259"/>
                        <a:pt x="2996403" y="3939035"/>
                      </a:cubicBezTo>
                      <a:lnTo>
                        <a:pt x="3203724" y="4305300"/>
                      </a:lnTo>
                      <a:close/>
                      <a:moveTo>
                        <a:pt x="3410017" y="3410017"/>
                      </a:moveTo>
                      <a:cubicBezTo>
                        <a:pt x="3284192" y="3535842"/>
                        <a:pt x="3143660" y="3641589"/>
                        <a:pt x="2992384" y="3725885"/>
                      </a:cubicBezTo>
                      <a:cubicBezTo>
                        <a:pt x="2990517" y="3726790"/>
                        <a:pt x="2988631" y="3727647"/>
                        <a:pt x="2986793" y="3728685"/>
                      </a:cubicBezTo>
                      <a:cubicBezTo>
                        <a:pt x="2985640" y="3729343"/>
                        <a:pt x="2984592" y="3730095"/>
                        <a:pt x="2983478" y="3730790"/>
                      </a:cubicBezTo>
                      <a:cubicBezTo>
                        <a:pt x="2867435" y="3794627"/>
                        <a:pt x="2745153" y="3845881"/>
                        <a:pt x="2618270" y="3883733"/>
                      </a:cubicBezTo>
                      <a:cubicBezTo>
                        <a:pt x="2613279" y="3884724"/>
                        <a:pt x="2608345" y="3886191"/>
                        <a:pt x="2603478" y="3888019"/>
                      </a:cubicBezTo>
                      <a:cubicBezTo>
                        <a:pt x="2434371" y="3936959"/>
                        <a:pt x="2257377" y="3962400"/>
                        <a:pt x="2076450" y="3962400"/>
                      </a:cubicBezTo>
                      <a:cubicBezTo>
                        <a:pt x="1895523" y="3962400"/>
                        <a:pt x="1718529" y="3936959"/>
                        <a:pt x="1549422" y="3888029"/>
                      </a:cubicBezTo>
                      <a:cubicBezTo>
                        <a:pt x="1544545" y="3886200"/>
                        <a:pt x="1539612" y="3884733"/>
                        <a:pt x="1534611" y="3883743"/>
                      </a:cubicBezTo>
                      <a:cubicBezTo>
                        <a:pt x="1407738" y="3845890"/>
                        <a:pt x="1285456" y="3794636"/>
                        <a:pt x="1169422" y="3730800"/>
                      </a:cubicBezTo>
                      <a:cubicBezTo>
                        <a:pt x="1168308" y="3730104"/>
                        <a:pt x="1167260" y="3729352"/>
                        <a:pt x="1166108" y="3728695"/>
                      </a:cubicBezTo>
                      <a:cubicBezTo>
                        <a:pt x="1164269" y="3727657"/>
                        <a:pt x="1162393" y="3726799"/>
                        <a:pt x="1160526" y="3725895"/>
                      </a:cubicBezTo>
                      <a:cubicBezTo>
                        <a:pt x="1009250" y="3641598"/>
                        <a:pt x="868718" y="3535851"/>
                        <a:pt x="742893" y="3410017"/>
                      </a:cubicBezTo>
                      <a:cubicBezTo>
                        <a:pt x="386677" y="3053810"/>
                        <a:pt x="190500" y="2580208"/>
                        <a:pt x="190500" y="2076450"/>
                      </a:cubicBezTo>
                      <a:cubicBezTo>
                        <a:pt x="190500" y="1572692"/>
                        <a:pt x="386677" y="1099090"/>
                        <a:pt x="742883" y="742883"/>
                      </a:cubicBezTo>
                      <a:cubicBezTo>
                        <a:pt x="1099090" y="386677"/>
                        <a:pt x="1572692" y="190500"/>
                        <a:pt x="2076450" y="190500"/>
                      </a:cubicBezTo>
                      <a:cubicBezTo>
                        <a:pt x="2580208" y="190500"/>
                        <a:pt x="3053810" y="386677"/>
                        <a:pt x="3410017" y="742883"/>
                      </a:cubicBezTo>
                      <a:cubicBezTo>
                        <a:pt x="3644074" y="976941"/>
                        <a:pt x="3811010" y="1265273"/>
                        <a:pt x="3896725" y="1581855"/>
                      </a:cubicBezTo>
                      <a:lnTo>
                        <a:pt x="3847405" y="1581855"/>
                      </a:lnTo>
                      <a:cubicBezTo>
                        <a:pt x="3822144" y="1581855"/>
                        <a:pt x="3797913" y="1591894"/>
                        <a:pt x="3780053" y="1609754"/>
                      </a:cubicBezTo>
                      <a:lnTo>
                        <a:pt x="3527251" y="1862557"/>
                      </a:lnTo>
                      <a:cubicBezTo>
                        <a:pt x="3501742" y="1689383"/>
                        <a:pt x="3445755" y="1521000"/>
                        <a:pt x="3361211" y="1367866"/>
                      </a:cubicBezTo>
                      <a:cubicBezTo>
                        <a:pt x="3335788" y="1321813"/>
                        <a:pt x="3277838" y="1305106"/>
                        <a:pt x="3231785" y="1330519"/>
                      </a:cubicBezTo>
                      <a:cubicBezTo>
                        <a:pt x="3185732" y="1355941"/>
                        <a:pt x="3169015" y="1413891"/>
                        <a:pt x="3194437" y="1459944"/>
                      </a:cubicBezTo>
                      <a:cubicBezTo>
                        <a:pt x="3284858" y="1623717"/>
                        <a:pt x="3335370" y="1801778"/>
                        <a:pt x="3348295" y="1981210"/>
                      </a:cubicBezTo>
                      <a:lnTo>
                        <a:pt x="2928318" y="1981210"/>
                      </a:lnTo>
                      <a:cubicBezTo>
                        <a:pt x="2907116" y="1788271"/>
                        <a:pt x="2821858" y="1609535"/>
                        <a:pt x="2682621" y="1470298"/>
                      </a:cubicBezTo>
                      <a:cubicBezTo>
                        <a:pt x="2520706" y="1308373"/>
                        <a:pt x="2305431" y="1219200"/>
                        <a:pt x="2076450" y="1219200"/>
                      </a:cubicBezTo>
                      <a:cubicBezTo>
                        <a:pt x="1847469" y="1219200"/>
                        <a:pt x="1632194" y="1308373"/>
                        <a:pt x="1470289" y="1470279"/>
                      </a:cubicBezTo>
                      <a:cubicBezTo>
                        <a:pt x="1308373" y="1632204"/>
                        <a:pt x="1219200" y="1847469"/>
                        <a:pt x="1219200" y="2076450"/>
                      </a:cubicBezTo>
                      <a:cubicBezTo>
                        <a:pt x="1219200" y="2305431"/>
                        <a:pt x="1308373" y="2520706"/>
                        <a:pt x="1470279" y="2682612"/>
                      </a:cubicBezTo>
                      <a:cubicBezTo>
                        <a:pt x="1632194" y="2844527"/>
                        <a:pt x="1847469" y="2933700"/>
                        <a:pt x="2076450" y="2933700"/>
                      </a:cubicBezTo>
                      <a:cubicBezTo>
                        <a:pt x="2305431" y="2933700"/>
                        <a:pt x="2520706" y="2844527"/>
                        <a:pt x="2682612" y="2682621"/>
                      </a:cubicBezTo>
                      <a:cubicBezTo>
                        <a:pt x="2821848" y="2543385"/>
                        <a:pt x="2907106" y="2364648"/>
                        <a:pt x="2928309" y="2171700"/>
                      </a:cubicBezTo>
                      <a:lnTo>
                        <a:pt x="3347876" y="2171700"/>
                      </a:lnTo>
                      <a:cubicBezTo>
                        <a:pt x="3325158" y="2469452"/>
                        <a:pt x="3199514" y="2758402"/>
                        <a:pt x="2978963" y="2978963"/>
                      </a:cubicBezTo>
                      <a:cubicBezTo>
                        <a:pt x="2737895" y="3220041"/>
                        <a:pt x="2417369" y="3352800"/>
                        <a:pt x="2076450" y="3352800"/>
                      </a:cubicBezTo>
                      <a:cubicBezTo>
                        <a:pt x="1735531" y="3352800"/>
                        <a:pt x="1415006" y="3220041"/>
                        <a:pt x="1173937" y="2978963"/>
                      </a:cubicBezTo>
                      <a:cubicBezTo>
                        <a:pt x="932860" y="2737895"/>
                        <a:pt x="800100" y="2417378"/>
                        <a:pt x="800100" y="2076450"/>
                      </a:cubicBezTo>
                      <a:cubicBezTo>
                        <a:pt x="800100" y="1735522"/>
                        <a:pt x="932860" y="1415006"/>
                        <a:pt x="1173937" y="1173937"/>
                      </a:cubicBezTo>
                      <a:cubicBezTo>
                        <a:pt x="1573816" y="774059"/>
                        <a:pt x="2198465" y="685457"/>
                        <a:pt x="2692965" y="958472"/>
                      </a:cubicBezTo>
                      <a:cubicBezTo>
                        <a:pt x="2739009" y="983885"/>
                        <a:pt x="2796959" y="967178"/>
                        <a:pt x="2822391" y="921125"/>
                      </a:cubicBezTo>
                      <a:cubicBezTo>
                        <a:pt x="2847813" y="875071"/>
                        <a:pt x="2831097" y="817131"/>
                        <a:pt x="2785044" y="791699"/>
                      </a:cubicBezTo>
                      <a:cubicBezTo>
                        <a:pt x="2512200" y="641061"/>
                        <a:pt x="2190931" y="581025"/>
                        <a:pt x="1880445" y="622687"/>
                      </a:cubicBezTo>
                      <a:cubicBezTo>
                        <a:pt x="1559595" y="665721"/>
                        <a:pt x="1268702" y="809758"/>
                        <a:pt x="1039235" y="1039235"/>
                      </a:cubicBezTo>
                      <a:cubicBezTo>
                        <a:pt x="762181" y="1316288"/>
                        <a:pt x="609600" y="1684639"/>
                        <a:pt x="609600" y="2076450"/>
                      </a:cubicBezTo>
                      <a:cubicBezTo>
                        <a:pt x="609600" y="2468261"/>
                        <a:pt x="762181" y="2836621"/>
                        <a:pt x="1039225" y="3113666"/>
                      </a:cubicBezTo>
                      <a:cubicBezTo>
                        <a:pt x="1316279" y="3390719"/>
                        <a:pt x="1684639" y="3543300"/>
                        <a:pt x="2076450" y="3543300"/>
                      </a:cubicBezTo>
                      <a:cubicBezTo>
                        <a:pt x="2468261" y="3543300"/>
                        <a:pt x="2836621" y="3390719"/>
                        <a:pt x="3113666" y="3113675"/>
                      </a:cubicBezTo>
                      <a:cubicBezTo>
                        <a:pt x="3338789" y="2888561"/>
                        <a:pt x="3481607" y="2604326"/>
                        <a:pt x="3527584" y="2290696"/>
                      </a:cubicBezTo>
                      <a:lnTo>
                        <a:pt x="3780044" y="2543156"/>
                      </a:lnTo>
                      <a:cubicBezTo>
                        <a:pt x="3797903" y="2561015"/>
                        <a:pt x="3822135" y="2571055"/>
                        <a:pt x="3847395" y="2571055"/>
                      </a:cubicBezTo>
                      <a:lnTo>
                        <a:pt x="3896697" y="2571055"/>
                      </a:lnTo>
                      <a:cubicBezTo>
                        <a:pt x="3810981" y="2887618"/>
                        <a:pt x="3643979" y="3176054"/>
                        <a:pt x="3410017" y="3410017"/>
                      </a:cubicBezTo>
                      <a:close/>
                      <a:moveTo>
                        <a:pt x="2387537" y="1896847"/>
                      </a:moveTo>
                      <a:cubicBezTo>
                        <a:pt x="2361238" y="1851279"/>
                        <a:pt x="2302983" y="1835677"/>
                        <a:pt x="2257425" y="1861985"/>
                      </a:cubicBezTo>
                      <a:lnTo>
                        <a:pt x="2028825" y="1993964"/>
                      </a:lnTo>
                      <a:cubicBezTo>
                        <a:pt x="1999355" y="2010975"/>
                        <a:pt x="1981200" y="2042417"/>
                        <a:pt x="1981200" y="2076450"/>
                      </a:cubicBezTo>
                      <a:cubicBezTo>
                        <a:pt x="1981200" y="2110483"/>
                        <a:pt x="1999355" y="2141925"/>
                        <a:pt x="2028825" y="2158937"/>
                      </a:cubicBezTo>
                      <a:lnTo>
                        <a:pt x="2257425" y="2290915"/>
                      </a:lnTo>
                      <a:cubicBezTo>
                        <a:pt x="2272427" y="2299573"/>
                        <a:pt x="2288801" y="2303688"/>
                        <a:pt x="2304964" y="2303688"/>
                      </a:cubicBezTo>
                      <a:cubicBezTo>
                        <a:pt x="2337883" y="2303688"/>
                        <a:pt x="2369896" y="2286610"/>
                        <a:pt x="2387537" y="2256053"/>
                      </a:cubicBezTo>
                      <a:cubicBezTo>
                        <a:pt x="2402996" y="2229288"/>
                        <a:pt x="2403882" y="2198170"/>
                        <a:pt x="2392823" y="2171700"/>
                      </a:cubicBezTo>
                      <a:lnTo>
                        <a:pt x="2736409" y="2171700"/>
                      </a:lnTo>
                      <a:cubicBezTo>
                        <a:pt x="2716225" y="2313651"/>
                        <a:pt x="2651103" y="2444725"/>
                        <a:pt x="2547909" y="2547909"/>
                      </a:cubicBezTo>
                      <a:lnTo>
                        <a:pt x="2547909" y="2547909"/>
                      </a:lnTo>
                      <a:cubicBezTo>
                        <a:pt x="2421979" y="2673849"/>
                        <a:pt x="2254549" y="2743200"/>
                        <a:pt x="2076450" y="2743200"/>
                      </a:cubicBezTo>
                      <a:cubicBezTo>
                        <a:pt x="1898352" y="2743200"/>
                        <a:pt x="1730921" y="2673849"/>
                        <a:pt x="1604982" y="2547909"/>
                      </a:cubicBezTo>
                      <a:cubicBezTo>
                        <a:pt x="1479052" y="2421979"/>
                        <a:pt x="1409700" y="2254549"/>
                        <a:pt x="1409700" y="2076450"/>
                      </a:cubicBezTo>
                      <a:cubicBezTo>
                        <a:pt x="1409700" y="1898352"/>
                        <a:pt x="1479052" y="1730921"/>
                        <a:pt x="1604991" y="1604982"/>
                      </a:cubicBezTo>
                      <a:cubicBezTo>
                        <a:pt x="1730921" y="1479052"/>
                        <a:pt x="1898352" y="1409700"/>
                        <a:pt x="2076450" y="1409700"/>
                      </a:cubicBezTo>
                      <a:cubicBezTo>
                        <a:pt x="2254549" y="1409700"/>
                        <a:pt x="2421979" y="1479052"/>
                        <a:pt x="2547918" y="1604991"/>
                      </a:cubicBezTo>
                      <a:cubicBezTo>
                        <a:pt x="2651103" y="1708175"/>
                        <a:pt x="2716235" y="1839249"/>
                        <a:pt x="2736418" y="1981200"/>
                      </a:cubicBezTo>
                      <a:lnTo>
                        <a:pt x="2392833" y="1981200"/>
                      </a:lnTo>
                      <a:cubicBezTo>
                        <a:pt x="2403882" y="1954721"/>
                        <a:pt x="2402996" y="1923612"/>
                        <a:pt x="2387537" y="1896847"/>
                      </a:cubicBezTo>
                      <a:close/>
                      <a:moveTo>
                        <a:pt x="3886848" y="2380545"/>
                      </a:moveTo>
                      <a:lnTo>
                        <a:pt x="3678003" y="2171700"/>
                      </a:lnTo>
                      <a:lnTo>
                        <a:pt x="4342743" y="2171700"/>
                      </a:lnTo>
                      <a:lnTo>
                        <a:pt x="4551598" y="2380545"/>
                      </a:lnTo>
                      <a:lnTo>
                        <a:pt x="3886848" y="2380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8F004FD-8351-4A66-B145-C08F5B8D4EF1}"/>
                  </a:ext>
                </a:extLst>
              </p:cNvPr>
              <p:cNvGrpSpPr/>
              <p:nvPr/>
            </p:nvGrpSpPr>
            <p:grpSpPr>
              <a:xfrm>
                <a:off x="3168198" y="2334412"/>
                <a:ext cx="434172" cy="315350"/>
                <a:chOff x="2133600" y="1657930"/>
                <a:chExt cx="4876799" cy="3542138"/>
              </a:xfrm>
              <a:solidFill>
                <a:schemeClr val="bg1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79998B55-878F-48B5-A046-ACDC6C2F2E0B}"/>
                    </a:ext>
                  </a:extLst>
                </p:cNvPr>
                <p:cNvSpPr/>
                <p:nvPr/>
              </p:nvSpPr>
              <p:spPr>
                <a:xfrm>
                  <a:off x="3629529" y="1661998"/>
                  <a:ext cx="3380870" cy="2194160"/>
                </a:xfrm>
                <a:custGeom>
                  <a:avLst/>
                  <a:gdLst>
                    <a:gd name="connsiteX0" fmla="*/ 2634111 w 3380870"/>
                    <a:gd name="connsiteY0" fmla="*/ 465734 h 2194160"/>
                    <a:gd name="connsiteX1" fmla="*/ 2583314 w 3380870"/>
                    <a:gd name="connsiteY1" fmla="*/ 489099 h 2194160"/>
                    <a:gd name="connsiteX2" fmla="*/ 1644330 w 3380870"/>
                    <a:gd name="connsiteY2" fmla="*/ 376323 h 2194160"/>
                    <a:gd name="connsiteX3" fmla="*/ 1247280 w 3380870"/>
                    <a:gd name="connsiteY3" fmla="*/ 287122 h 2194160"/>
                    <a:gd name="connsiteX4" fmla="*/ 708394 w 3380870"/>
                    <a:gd name="connsiteY4" fmla="*/ 500891 h 2194160"/>
                    <a:gd name="connsiteX5" fmla="*/ 599275 w 3380870"/>
                    <a:gd name="connsiteY5" fmla="*/ 570795 h 2194160"/>
                    <a:gd name="connsiteX6" fmla="*/ 69733 w 3380870"/>
                    <a:gd name="connsiteY6" fmla="*/ 1100338 h 2194160"/>
                    <a:gd name="connsiteX7" fmla="*/ 25232 w 3380870"/>
                    <a:gd name="connsiteY7" fmla="*/ 1374858 h 2194160"/>
                    <a:gd name="connsiteX8" fmla="*/ 237782 w 3380870"/>
                    <a:gd name="connsiteY8" fmla="*/ 1506331 h 2194160"/>
                    <a:gd name="connsiteX9" fmla="*/ 319059 w 3380870"/>
                    <a:gd name="connsiteY9" fmla="*/ 1506331 h 2194160"/>
                    <a:gd name="connsiteX10" fmla="*/ 468821 w 3380870"/>
                    <a:gd name="connsiteY10" fmla="*/ 1453496 h 2194160"/>
                    <a:gd name="connsiteX11" fmla="*/ 600085 w 3380870"/>
                    <a:gd name="connsiteY11" fmla="*/ 1344578 h 2194160"/>
                    <a:gd name="connsiteX12" fmla="*/ 1211514 w 3380870"/>
                    <a:gd name="connsiteY12" fmla="*/ 903227 h 2194160"/>
                    <a:gd name="connsiteX13" fmla="*/ 1247280 w 3380870"/>
                    <a:gd name="connsiteY13" fmla="*/ 896722 h 2194160"/>
                    <a:gd name="connsiteX14" fmla="*/ 1313726 w 3380870"/>
                    <a:gd name="connsiteY14" fmla="*/ 921515 h 2194160"/>
                    <a:gd name="connsiteX15" fmla="*/ 2782253 w 3380870"/>
                    <a:gd name="connsiteY15" fmla="*/ 2194160 h 2194160"/>
                    <a:gd name="connsiteX16" fmla="*/ 3380871 w 3380870"/>
                    <a:gd name="connsiteY16" fmla="*/ 1956816 h 2194160"/>
                    <a:gd name="connsiteX17" fmla="*/ 3380871 w 3380870"/>
                    <a:gd name="connsiteY17" fmla="*/ 0 h 2194160"/>
                    <a:gd name="connsiteX18" fmla="*/ 2634111 w 3380870"/>
                    <a:gd name="connsiteY18" fmla="*/ 465734 h 219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80870" h="2194160">
                      <a:moveTo>
                        <a:pt x="2634111" y="465734"/>
                      </a:moveTo>
                      <a:cubicBezTo>
                        <a:pt x="2619680" y="478126"/>
                        <a:pt x="2602211" y="486261"/>
                        <a:pt x="2583314" y="489099"/>
                      </a:cubicBezTo>
                      <a:cubicBezTo>
                        <a:pt x="2174882" y="551279"/>
                        <a:pt x="1880445" y="454352"/>
                        <a:pt x="1644330" y="376323"/>
                      </a:cubicBezTo>
                      <a:cubicBezTo>
                        <a:pt x="1499045" y="328574"/>
                        <a:pt x="1373867" y="287122"/>
                        <a:pt x="1247280" y="287122"/>
                      </a:cubicBezTo>
                      <a:cubicBezTo>
                        <a:pt x="1033720" y="287122"/>
                        <a:pt x="868309" y="395830"/>
                        <a:pt x="708394" y="500891"/>
                      </a:cubicBezTo>
                      <a:cubicBezTo>
                        <a:pt x="671208" y="525275"/>
                        <a:pt x="635042" y="549050"/>
                        <a:pt x="599275" y="570795"/>
                      </a:cubicBezTo>
                      <a:lnTo>
                        <a:pt x="69733" y="1100338"/>
                      </a:lnTo>
                      <a:cubicBezTo>
                        <a:pt x="-2810" y="1172880"/>
                        <a:pt x="-20688" y="1283218"/>
                        <a:pt x="25232" y="1374858"/>
                      </a:cubicBezTo>
                      <a:cubicBezTo>
                        <a:pt x="65666" y="1455934"/>
                        <a:pt x="147152" y="1506331"/>
                        <a:pt x="237782" y="1506331"/>
                      </a:cubicBezTo>
                      <a:lnTo>
                        <a:pt x="319059" y="1506331"/>
                      </a:lnTo>
                      <a:cubicBezTo>
                        <a:pt x="374333" y="1506331"/>
                        <a:pt x="426149" y="1488043"/>
                        <a:pt x="468821" y="1453496"/>
                      </a:cubicBezTo>
                      <a:cubicBezTo>
                        <a:pt x="507635" y="1421797"/>
                        <a:pt x="552336" y="1384611"/>
                        <a:pt x="600085" y="1344578"/>
                      </a:cubicBezTo>
                      <a:cubicBezTo>
                        <a:pt x="860384" y="1126950"/>
                        <a:pt x="1070696" y="956062"/>
                        <a:pt x="1211514" y="903227"/>
                      </a:cubicBezTo>
                      <a:cubicBezTo>
                        <a:pt x="1223296" y="898760"/>
                        <a:pt x="1235088" y="896722"/>
                        <a:pt x="1247280" y="896722"/>
                      </a:cubicBezTo>
                      <a:cubicBezTo>
                        <a:pt x="1271254" y="896722"/>
                        <a:pt x="1295029" y="905256"/>
                        <a:pt x="1313726" y="921515"/>
                      </a:cubicBezTo>
                      <a:lnTo>
                        <a:pt x="2782253" y="2194160"/>
                      </a:lnTo>
                      <a:lnTo>
                        <a:pt x="3380871" y="1956816"/>
                      </a:lnTo>
                      <a:lnTo>
                        <a:pt x="3380871" y="0"/>
                      </a:lnTo>
                      <a:lnTo>
                        <a:pt x="2634111" y="4657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F7DEFFB5-9958-423D-B4B6-BB9725EEA5D3}"/>
                    </a:ext>
                  </a:extLst>
                </p:cNvPr>
                <p:cNvSpPr/>
                <p:nvPr/>
              </p:nvSpPr>
              <p:spPr>
                <a:xfrm>
                  <a:off x="2743200" y="3777919"/>
                  <a:ext cx="508006" cy="609609"/>
                </a:xfrm>
                <a:custGeom>
                  <a:avLst/>
                  <a:gdLst>
                    <a:gd name="connsiteX0" fmla="*/ 309477 w 508006"/>
                    <a:gd name="connsiteY0" fmla="*/ 0 h 609609"/>
                    <a:gd name="connsiteX1" fmla="*/ 144275 w 508006"/>
                    <a:gd name="connsiteY1" fmla="*/ 88392 h 609609"/>
                    <a:gd name="connsiteX2" fmla="*/ 33328 w 508006"/>
                    <a:gd name="connsiteY2" fmla="*/ 254813 h 609609"/>
                    <a:gd name="connsiteX3" fmla="*/ 0 w 508006"/>
                    <a:gd name="connsiteY3" fmla="*/ 364950 h 609609"/>
                    <a:gd name="connsiteX4" fmla="*/ 0 w 508006"/>
                    <a:gd name="connsiteY4" fmla="*/ 411080 h 609609"/>
                    <a:gd name="connsiteX5" fmla="*/ 198530 w 508006"/>
                    <a:gd name="connsiteY5" fmla="*/ 609610 h 609609"/>
                    <a:gd name="connsiteX6" fmla="*/ 363731 w 508006"/>
                    <a:gd name="connsiteY6" fmla="*/ 521218 h 609609"/>
                    <a:gd name="connsiteX7" fmla="*/ 474678 w 508006"/>
                    <a:gd name="connsiteY7" fmla="*/ 354797 h 609609"/>
                    <a:gd name="connsiteX8" fmla="*/ 508006 w 508006"/>
                    <a:gd name="connsiteY8" fmla="*/ 244659 h 609609"/>
                    <a:gd name="connsiteX9" fmla="*/ 508006 w 508006"/>
                    <a:gd name="connsiteY9" fmla="*/ 198530 h 609609"/>
                    <a:gd name="connsiteX10" fmla="*/ 309477 w 508006"/>
                    <a:gd name="connsiteY10" fmla="*/ 0 h 609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8006" h="609609">
                      <a:moveTo>
                        <a:pt x="309477" y="0"/>
                      </a:moveTo>
                      <a:cubicBezTo>
                        <a:pt x="243030" y="0"/>
                        <a:pt x="181051" y="33119"/>
                        <a:pt x="144275" y="88392"/>
                      </a:cubicBezTo>
                      <a:lnTo>
                        <a:pt x="33328" y="254813"/>
                      </a:lnTo>
                      <a:cubicBezTo>
                        <a:pt x="11582" y="287322"/>
                        <a:pt x="0" y="325727"/>
                        <a:pt x="0" y="364950"/>
                      </a:cubicBezTo>
                      <a:lnTo>
                        <a:pt x="0" y="411080"/>
                      </a:lnTo>
                      <a:cubicBezTo>
                        <a:pt x="0" y="520808"/>
                        <a:pt x="88802" y="609610"/>
                        <a:pt x="198530" y="609610"/>
                      </a:cubicBezTo>
                      <a:cubicBezTo>
                        <a:pt x="264976" y="609610"/>
                        <a:pt x="326955" y="576491"/>
                        <a:pt x="363731" y="521218"/>
                      </a:cubicBezTo>
                      <a:lnTo>
                        <a:pt x="474678" y="354797"/>
                      </a:lnTo>
                      <a:cubicBezTo>
                        <a:pt x="496424" y="322288"/>
                        <a:pt x="508006" y="283883"/>
                        <a:pt x="508006" y="244659"/>
                      </a:cubicBezTo>
                      <a:lnTo>
                        <a:pt x="508006" y="198530"/>
                      </a:lnTo>
                      <a:cubicBezTo>
                        <a:pt x="507997" y="88802"/>
                        <a:pt x="419205" y="0"/>
                        <a:pt x="309477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35C503CA-E30A-42BC-AD83-58285AD73BA9}"/>
                    </a:ext>
                  </a:extLst>
                </p:cNvPr>
                <p:cNvSpPr/>
                <p:nvPr/>
              </p:nvSpPr>
              <p:spPr>
                <a:xfrm>
                  <a:off x="3048000" y="3981116"/>
                  <a:ext cx="609600" cy="711212"/>
                </a:xfrm>
                <a:custGeom>
                  <a:avLst/>
                  <a:gdLst>
                    <a:gd name="connsiteX0" fmla="*/ 411070 w 609600"/>
                    <a:gd name="connsiteY0" fmla="*/ 0 h 711212"/>
                    <a:gd name="connsiteX1" fmla="*/ 404165 w 609600"/>
                    <a:gd name="connsiteY1" fmla="*/ 0 h 711212"/>
                    <a:gd name="connsiteX2" fmla="*/ 245259 w 609600"/>
                    <a:gd name="connsiteY2" fmla="*/ 79448 h 711212"/>
                    <a:gd name="connsiteX3" fmla="*/ 39824 w 609600"/>
                    <a:gd name="connsiteY3" fmla="*/ 353568 h 711212"/>
                    <a:gd name="connsiteX4" fmla="*/ 0 w 609600"/>
                    <a:gd name="connsiteY4" fmla="*/ 472650 h 711212"/>
                    <a:gd name="connsiteX5" fmla="*/ 0 w 609600"/>
                    <a:gd name="connsiteY5" fmla="*/ 512683 h 711212"/>
                    <a:gd name="connsiteX6" fmla="*/ 198530 w 609600"/>
                    <a:gd name="connsiteY6" fmla="*/ 711213 h 711212"/>
                    <a:gd name="connsiteX7" fmla="*/ 205435 w 609600"/>
                    <a:gd name="connsiteY7" fmla="*/ 711213 h 711212"/>
                    <a:gd name="connsiteX8" fmla="*/ 364341 w 609600"/>
                    <a:gd name="connsiteY8" fmla="*/ 631765 h 711212"/>
                    <a:gd name="connsiteX9" fmla="*/ 569776 w 609600"/>
                    <a:gd name="connsiteY9" fmla="*/ 357645 h 711212"/>
                    <a:gd name="connsiteX10" fmla="*/ 609600 w 609600"/>
                    <a:gd name="connsiteY10" fmla="*/ 238573 h 711212"/>
                    <a:gd name="connsiteX11" fmla="*/ 609600 w 609600"/>
                    <a:gd name="connsiteY11" fmla="*/ 198539 h 711212"/>
                    <a:gd name="connsiteX12" fmla="*/ 411070 w 609600"/>
                    <a:gd name="connsiteY12" fmla="*/ 0 h 711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12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15"/>
                        <a:pt x="0" y="429568"/>
                        <a:pt x="0" y="472650"/>
                      </a:cubicBezTo>
                      <a:lnTo>
                        <a:pt x="0" y="512683"/>
                      </a:lnTo>
                      <a:cubicBezTo>
                        <a:pt x="0" y="622411"/>
                        <a:pt x="88802" y="711213"/>
                        <a:pt x="198530" y="711213"/>
                      </a:cubicBezTo>
                      <a:lnTo>
                        <a:pt x="205435" y="711213"/>
                      </a:lnTo>
                      <a:cubicBezTo>
                        <a:pt x="268024" y="711213"/>
                        <a:pt x="326746" y="681752"/>
                        <a:pt x="364341" y="631765"/>
                      </a:cubicBezTo>
                      <a:lnTo>
                        <a:pt x="569776" y="357645"/>
                      </a:lnTo>
                      <a:cubicBezTo>
                        <a:pt x="595579" y="323307"/>
                        <a:pt x="609600" y="281645"/>
                        <a:pt x="609600" y="238573"/>
                      </a:cubicBezTo>
                      <a:lnTo>
                        <a:pt x="609600" y="198539"/>
                      </a:lnTo>
                      <a:cubicBezTo>
                        <a:pt x="60960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A6D6487-ED20-4ABD-ADDA-E41300F9C5A1}"/>
                    </a:ext>
                  </a:extLst>
                </p:cNvPr>
                <p:cNvSpPr/>
                <p:nvPr/>
              </p:nvSpPr>
              <p:spPr>
                <a:xfrm>
                  <a:off x="3454403" y="4184323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3 h 711203"/>
                    <a:gd name="connsiteX6" fmla="*/ 198529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600 w 609600"/>
                    <a:gd name="connsiteY10" fmla="*/ 238563 h 711203"/>
                    <a:gd name="connsiteX11" fmla="*/ 609600 w 609600"/>
                    <a:gd name="connsiteY11" fmla="*/ 198529 h 711203"/>
                    <a:gd name="connsiteX12" fmla="*/ 411070 w 609600"/>
                    <a:gd name="connsiteY12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5"/>
                        <a:pt x="0" y="429568"/>
                        <a:pt x="0" y="472640"/>
                      </a:cubicBezTo>
                      <a:lnTo>
                        <a:pt x="0" y="512673"/>
                      </a:lnTo>
                      <a:cubicBezTo>
                        <a:pt x="0" y="622402"/>
                        <a:pt x="88802" y="711203"/>
                        <a:pt x="198529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5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7"/>
                        <a:pt x="609600" y="281635"/>
                        <a:pt x="609600" y="238563"/>
                      </a:cubicBezTo>
                      <a:lnTo>
                        <a:pt x="609600" y="198529"/>
                      </a:lnTo>
                      <a:cubicBezTo>
                        <a:pt x="609600" y="8879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7805E6A3-0568-4BB6-AF2D-F58126C4F604}"/>
                    </a:ext>
                  </a:extLst>
                </p:cNvPr>
                <p:cNvSpPr/>
                <p:nvPr/>
              </p:nvSpPr>
              <p:spPr>
                <a:xfrm>
                  <a:off x="3860806" y="4387519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4 h 711203"/>
                    <a:gd name="connsiteX6" fmla="*/ 198530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400 w 609600"/>
                    <a:gd name="connsiteY10" fmla="*/ 238563 h 711203"/>
                    <a:gd name="connsiteX11" fmla="*/ 609400 w 609600"/>
                    <a:gd name="connsiteY11" fmla="*/ 198530 h 711203"/>
                    <a:gd name="connsiteX12" fmla="*/ 609600 w 609600"/>
                    <a:gd name="connsiteY12" fmla="*/ 198530 h 711203"/>
                    <a:gd name="connsiteX13" fmla="*/ 411070 w 609600"/>
                    <a:gd name="connsiteY13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6"/>
                        <a:pt x="0" y="429568"/>
                        <a:pt x="0" y="472640"/>
                      </a:cubicBezTo>
                      <a:lnTo>
                        <a:pt x="0" y="512674"/>
                      </a:lnTo>
                      <a:cubicBezTo>
                        <a:pt x="0" y="622402"/>
                        <a:pt x="88802" y="711203"/>
                        <a:pt x="198530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6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8"/>
                        <a:pt x="609400" y="281435"/>
                        <a:pt x="609400" y="238563"/>
                      </a:cubicBezTo>
                      <a:lnTo>
                        <a:pt x="609400" y="198530"/>
                      </a:lnTo>
                      <a:lnTo>
                        <a:pt x="609600" y="198530"/>
                      </a:lnTo>
                      <a:cubicBezTo>
                        <a:pt x="60959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442C1A7-98CF-4B67-9BC4-74614B05E282}"/>
                    </a:ext>
                  </a:extLst>
                </p:cNvPr>
                <p:cNvSpPr/>
                <p:nvPr/>
              </p:nvSpPr>
              <p:spPr>
                <a:xfrm>
                  <a:off x="4462472" y="4837204"/>
                  <a:ext cx="339888" cy="362864"/>
                </a:xfrm>
                <a:custGeom>
                  <a:avLst/>
                  <a:gdLst>
                    <a:gd name="connsiteX0" fmla="*/ 330203 w 339888"/>
                    <a:gd name="connsiteY0" fmla="*/ 156667 h 362864"/>
                    <a:gd name="connsiteX1" fmla="*/ 146304 w 339888"/>
                    <a:gd name="connsiteY1" fmla="*/ 0 h 362864"/>
                    <a:gd name="connsiteX2" fmla="*/ 130654 w 339888"/>
                    <a:gd name="connsiteY2" fmla="*/ 30071 h 362864"/>
                    <a:gd name="connsiteX3" fmla="*/ 0 w 339888"/>
                    <a:gd name="connsiteY3" fmla="*/ 204216 h 362864"/>
                    <a:gd name="connsiteX4" fmla="*/ 136750 w 339888"/>
                    <a:gd name="connsiteY4" fmla="*/ 331013 h 362864"/>
                    <a:gd name="connsiteX5" fmla="*/ 282854 w 339888"/>
                    <a:gd name="connsiteY5" fmla="*/ 333451 h 362864"/>
                    <a:gd name="connsiteX6" fmla="*/ 330203 w 339888"/>
                    <a:gd name="connsiteY6" fmla="*/ 156667 h 362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9888" h="362864">
                      <a:moveTo>
                        <a:pt x="330203" y="156667"/>
                      </a:moveTo>
                      <a:lnTo>
                        <a:pt x="146304" y="0"/>
                      </a:lnTo>
                      <a:cubicBezTo>
                        <a:pt x="140208" y="9554"/>
                        <a:pt x="137360" y="20927"/>
                        <a:pt x="130654" y="30071"/>
                      </a:cubicBezTo>
                      <a:lnTo>
                        <a:pt x="0" y="204216"/>
                      </a:lnTo>
                      <a:lnTo>
                        <a:pt x="136750" y="331013"/>
                      </a:lnTo>
                      <a:cubicBezTo>
                        <a:pt x="180232" y="374295"/>
                        <a:pt x="244450" y="371856"/>
                        <a:pt x="282854" y="333451"/>
                      </a:cubicBezTo>
                      <a:cubicBezTo>
                        <a:pt x="333451" y="282855"/>
                        <a:pt x="353568" y="185928"/>
                        <a:pt x="330203" y="156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A0C01A1-B254-4DEB-99CC-7ED81E426A90}"/>
                    </a:ext>
                  </a:extLst>
                </p:cNvPr>
                <p:cNvSpPr/>
                <p:nvPr/>
              </p:nvSpPr>
              <p:spPr>
                <a:xfrm>
                  <a:off x="2133600" y="1657930"/>
                  <a:ext cx="4267228" cy="3339179"/>
                </a:xfrm>
                <a:custGeom>
                  <a:avLst/>
                  <a:gdLst>
                    <a:gd name="connsiteX0" fmla="*/ 4206040 w 4267228"/>
                    <a:gd name="connsiteY0" fmla="*/ 2418083 h 3339179"/>
                    <a:gd name="connsiteX1" fmla="*/ 2726331 w 4267228"/>
                    <a:gd name="connsiteY1" fmla="*/ 1122483 h 3339179"/>
                    <a:gd name="connsiteX2" fmla="*/ 2226459 w 4267228"/>
                    <a:gd name="connsiteY2" fmla="*/ 1504293 h 3339179"/>
                    <a:gd name="connsiteX3" fmla="*/ 2093366 w 4267228"/>
                    <a:gd name="connsiteY3" fmla="*/ 1614830 h 3339179"/>
                    <a:gd name="connsiteX4" fmla="*/ 1815189 w 4267228"/>
                    <a:gd name="connsiteY4" fmla="*/ 1713586 h 3339179"/>
                    <a:gd name="connsiteX5" fmla="*/ 1733912 w 4267228"/>
                    <a:gd name="connsiteY5" fmla="*/ 1713586 h 3339179"/>
                    <a:gd name="connsiteX6" fmla="*/ 1339501 w 4267228"/>
                    <a:gd name="connsiteY6" fmla="*/ 1469746 h 3339179"/>
                    <a:gd name="connsiteX7" fmla="*/ 1421997 w 4267228"/>
                    <a:gd name="connsiteY7" fmla="*/ 960730 h 3339179"/>
                    <a:gd name="connsiteX8" fmla="*/ 1989334 w 4267228"/>
                    <a:gd name="connsiteY8" fmla="*/ 401317 h 3339179"/>
                    <a:gd name="connsiteX9" fmla="*/ 2077726 w 4267228"/>
                    <a:gd name="connsiteY9" fmla="*/ 344824 h 3339179"/>
                    <a:gd name="connsiteX10" fmla="*/ 992438 w 4267228"/>
                    <a:gd name="connsiteY10" fmla="*/ 338928 h 3339179"/>
                    <a:gd name="connsiteX11" fmla="*/ 423272 w 4267228"/>
                    <a:gd name="connsiteY11" fmla="*/ 183480 h 3339179"/>
                    <a:gd name="connsiteX12" fmla="*/ 0 w 4267228"/>
                    <a:gd name="connsiteY12" fmla="*/ 0 h 3339179"/>
                    <a:gd name="connsiteX13" fmla="*/ 0 w 4267228"/>
                    <a:gd name="connsiteY13" fmla="*/ 1960674 h 3339179"/>
                    <a:gd name="connsiteX14" fmla="*/ 528323 w 4267228"/>
                    <a:gd name="connsiteY14" fmla="*/ 2180330 h 3339179"/>
                    <a:gd name="connsiteX15" fmla="*/ 584816 w 4267228"/>
                    <a:gd name="connsiteY15" fmla="*/ 2095595 h 3339179"/>
                    <a:gd name="connsiteX16" fmla="*/ 919077 w 4267228"/>
                    <a:gd name="connsiteY16" fmla="*/ 1916783 h 3339179"/>
                    <a:gd name="connsiteX17" fmla="*/ 1269397 w 4267228"/>
                    <a:gd name="connsiteY17" fmla="*/ 2125875 h 3339179"/>
                    <a:gd name="connsiteX18" fmla="*/ 1318365 w 4267228"/>
                    <a:gd name="connsiteY18" fmla="*/ 2119980 h 3339179"/>
                    <a:gd name="connsiteX19" fmla="*/ 1675390 w 4267228"/>
                    <a:gd name="connsiteY19" fmla="*/ 2329072 h 3339179"/>
                    <a:gd name="connsiteX20" fmla="*/ 1724768 w 4267228"/>
                    <a:gd name="connsiteY20" fmla="*/ 2323176 h 3339179"/>
                    <a:gd name="connsiteX21" fmla="*/ 2081794 w 4267228"/>
                    <a:gd name="connsiteY21" fmla="*/ 2532269 h 3339179"/>
                    <a:gd name="connsiteX22" fmla="*/ 2131171 w 4267228"/>
                    <a:gd name="connsiteY22" fmla="*/ 2526373 h 3339179"/>
                    <a:gd name="connsiteX23" fmla="*/ 2138286 w 4267228"/>
                    <a:gd name="connsiteY23" fmla="*/ 2526373 h 3339179"/>
                    <a:gd name="connsiteX24" fmla="*/ 2540013 w 4267228"/>
                    <a:gd name="connsiteY24" fmla="*/ 2928099 h 3339179"/>
                    <a:gd name="connsiteX25" fmla="*/ 2540013 w 4267228"/>
                    <a:gd name="connsiteY25" fmla="*/ 2967723 h 3339179"/>
                    <a:gd name="connsiteX26" fmla="*/ 2795026 w 4267228"/>
                    <a:gd name="connsiteY26" fmla="*/ 3184541 h 3339179"/>
                    <a:gd name="connsiteX27" fmla="*/ 2796045 w 4267228"/>
                    <a:gd name="connsiteY27" fmla="*/ 3185560 h 3339179"/>
                    <a:gd name="connsiteX28" fmla="*/ 2893171 w 4267228"/>
                    <a:gd name="connsiteY28" fmla="*/ 3268056 h 3339179"/>
                    <a:gd name="connsiteX29" fmla="*/ 3099016 w 4267228"/>
                    <a:gd name="connsiteY29" fmla="*/ 3339180 h 3339179"/>
                    <a:gd name="connsiteX30" fmla="*/ 3251216 w 4267228"/>
                    <a:gd name="connsiteY30" fmla="*/ 3186980 h 3339179"/>
                    <a:gd name="connsiteX31" fmla="*/ 3196352 w 4267228"/>
                    <a:gd name="connsiteY31" fmla="*/ 3070136 h 3339179"/>
                    <a:gd name="connsiteX32" fmla="*/ 2271589 w 4267228"/>
                    <a:gd name="connsiteY32" fmla="*/ 2299602 h 3339179"/>
                    <a:gd name="connsiteX33" fmla="*/ 2258587 w 4267228"/>
                    <a:gd name="connsiteY33" fmla="*/ 2156546 h 3339179"/>
                    <a:gd name="connsiteX34" fmla="*/ 2401843 w 4267228"/>
                    <a:gd name="connsiteY34" fmla="*/ 2143744 h 3339179"/>
                    <a:gd name="connsiteX35" fmla="*/ 3544233 w 4267228"/>
                    <a:gd name="connsiteY35" fmla="*/ 3095739 h 3339179"/>
                    <a:gd name="connsiteX36" fmla="*/ 3655990 w 4267228"/>
                    <a:gd name="connsiteY36" fmla="*/ 3135973 h 3339179"/>
                    <a:gd name="connsiteX37" fmla="*/ 3685861 w 4267228"/>
                    <a:gd name="connsiteY37" fmla="*/ 3135973 h 3339179"/>
                    <a:gd name="connsiteX38" fmla="*/ 3860616 w 4267228"/>
                    <a:gd name="connsiteY38" fmla="*/ 2961218 h 3339179"/>
                    <a:gd name="connsiteX39" fmla="*/ 3801485 w 4267228"/>
                    <a:gd name="connsiteY39" fmla="*/ 2829544 h 3339179"/>
                    <a:gd name="connsiteX40" fmla="*/ 2677992 w 4267228"/>
                    <a:gd name="connsiteY40" fmla="*/ 1893399 h 3339179"/>
                    <a:gd name="connsiteX41" fmla="*/ 2665190 w 4267228"/>
                    <a:gd name="connsiteY41" fmla="*/ 1750143 h 3339179"/>
                    <a:gd name="connsiteX42" fmla="*/ 2808246 w 4267228"/>
                    <a:gd name="connsiteY42" fmla="*/ 1737141 h 3339179"/>
                    <a:gd name="connsiteX43" fmla="*/ 3928082 w 4267228"/>
                    <a:gd name="connsiteY43" fmla="*/ 2670239 h 3339179"/>
                    <a:gd name="connsiteX44" fmla="*/ 3933368 w 4267228"/>
                    <a:gd name="connsiteY44" fmla="*/ 2674706 h 3339179"/>
                    <a:gd name="connsiteX45" fmla="*/ 3950027 w 4267228"/>
                    <a:gd name="connsiteY45" fmla="*/ 2688527 h 3339179"/>
                    <a:gd name="connsiteX46" fmla="*/ 4063213 w 4267228"/>
                    <a:gd name="connsiteY46" fmla="*/ 2729570 h 3339179"/>
                    <a:gd name="connsiteX47" fmla="*/ 4090445 w 4267228"/>
                    <a:gd name="connsiteY47" fmla="*/ 2729570 h 3339179"/>
                    <a:gd name="connsiteX48" fmla="*/ 4267229 w 4267228"/>
                    <a:gd name="connsiteY48" fmla="*/ 2552786 h 3339179"/>
                    <a:gd name="connsiteX49" fmla="*/ 4206040 w 4267228"/>
                    <a:gd name="connsiteY49" fmla="*/ 2418083 h 33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267228" h="3339179">
                      <a:moveTo>
                        <a:pt x="4206040" y="2418083"/>
                      </a:moveTo>
                      <a:lnTo>
                        <a:pt x="2726331" y="1122483"/>
                      </a:lnTo>
                      <a:cubicBezTo>
                        <a:pt x="2596077" y="1195226"/>
                        <a:pt x="2385565" y="1371200"/>
                        <a:pt x="2226459" y="1504293"/>
                      </a:cubicBezTo>
                      <a:cubicBezTo>
                        <a:pt x="2178101" y="1544936"/>
                        <a:pt x="2132781" y="1582731"/>
                        <a:pt x="2093366" y="1614830"/>
                      </a:cubicBezTo>
                      <a:cubicBezTo>
                        <a:pt x="2013918" y="1679648"/>
                        <a:pt x="1917802" y="1713586"/>
                        <a:pt x="1815189" y="1713586"/>
                      </a:cubicBezTo>
                      <a:lnTo>
                        <a:pt x="1733912" y="1713586"/>
                      </a:lnTo>
                      <a:cubicBezTo>
                        <a:pt x="1565662" y="1713586"/>
                        <a:pt x="1414682" y="1620117"/>
                        <a:pt x="1339501" y="1469746"/>
                      </a:cubicBezTo>
                      <a:cubicBezTo>
                        <a:pt x="1254157" y="1299867"/>
                        <a:pt x="1287275" y="1095451"/>
                        <a:pt x="1421997" y="960730"/>
                      </a:cubicBezTo>
                      <a:lnTo>
                        <a:pt x="1989334" y="401317"/>
                      </a:lnTo>
                      <a:cubicBezTo>
                        <a:pt x="2018395" y="383638"/>
                        <a:pt x="2047856" y="364331"/>
                        <a:pt x="2077726" y="344824"/>
                      </a:cubicBezTo>
                      <a:cubicBezTo>
                        <a:pt x="1759106" y="279797"/>
                        <a:pt x="1397003" y="275330"/>
                        <a:pt x="992438" y="338928"/>
                      </a:cubicBezTo>
                      <a:cubicBezTo>
                        <a:pt x="787813" y="372047"/>
                        <a:pt x="580758" y="314544"/>
                        <a:pt x="423272" y="183480"/>
                      </a:cubicBezTo>
                      <a:lnTo>
                        <a:pt x="0" y="0"/>
                      </a:lnTo>
                      <a:lnTo>
                        <a:pt x="0" y="1960674"/>
                      </a:lnTo>
                      <a:lnTo>
                        <a:pt x="528323" y="2180330"/>
                      </a:lnTo>
                      <a:lnTo>
                        <a:pt x="584816" y="2095595"/>
                      </a:lnTo>
                      <a:cubicBezTo>
                        <a:pt x="659187" y="1983839"/>
                        <a:pt x="784155" y="1916783"/>
                        <a:pt x="919077" y="1916783"/>
                      </a:cubicBezTo>
                      <a:cubicBezTo>
                        <a:pt x="1070458" y="1916783"/>
                        <a:pt x="1200912" y="2001926"/>
                        <a:pt x="1269397" y="2125875"/>
                      </a:cubicBezTo>
                      <a:cubicBezTo>
                        <a:pt x="1285656" y="2123637"/>
                        <a:pt x="1301706" y="2119980"/>
                        <a:pt x="1318365" y="2119980"/>
                      </a:cubicBezTo>
                      <a:cubicBezTo>
                        <a:pt x="1474622" y="2119980"/>
                        <a:pt x="1606506" y="2205123"/>
                        <a:pt x="1675390" y="2329072"/>
                      </a:cubicBezTo>
                      <a:cubicBezTo>
                        <a:pt x="1692050" y="2326834"/>
                        <a:pt x="1708109" y="2323176"/>
                        <a:pt x="1724768" y="2323176"/>
                      </a:cubicBezTo>
                      <a:cubicBezTo>
                        <a:pt x="1881026" y="2323176"/>
                        <a:pt x="2012909" y="2408320"/>
                        <a:pt x="2081794" y="2532269"/>
                      </a:cubicBezTo>
                      <a:cubicBezTo>
                        <a:pt x="2098253" y="2530240"/>
                        <a:pt x="2114302" y="2526373"/>
                        <a:pt x="2131171" y="2526373"/>
                      </a:cubicBezTo>
                      <a:lnTo>
                        <a:pt x="2138286" y="2526373"/>
                      </a:lnTo>
                      <a:cubicBezTo>
                        <a:pt x="2359771" y="2526373"/>
                        <a:pt x="2540013" y="2706615"/>
                        <a:pt x="2540013" y="2928099"/>
                      </a:cubicBezTo>
                      <a:lnTo>
                        <a:pt x="2540013" y="2967723"/>
                      </a:lnTo>
                      <a:lnTo>
                        <a:pt x="2795026" y="3184541"/>
                      </a:lnTo>
                      <a:cubicBezTo>
                        <a:pt x="2795226" y="3184951"/>
                        <a:pt x="2795635" y="3185151"/>
                        <a:pt x="2796045" y="3185560"/>
                      </a:cubicBezTo>
                      <a:lnTo>
                        <a:pt x="2893171" y="3268056"/>
                      </a:lnTo>
                      <a:cubicBezTo>
                        <a:pt x="2949664" y="3313167"/>
                        <a:pt x="3023626" y="3339180"/>
                        <a:pt x="3099016" y="3339180"/>
                      </a:cubicBezTo>
                      <a:cubicBezTo>
                        <a:pt x="3182941" y="3339180"/>
                        <a:pt x="3251216" y="3270904"/>
                        <a:pt x="3251216" y="3186980"/>
                      </a:cubicBezTo>
                      <a:cubicBezTo>
                        <a:pt x="3251216" y="3141669"/>
                        <a:pt x="3231099" y="3099197"/>
                        <a:pt x="3196352" y="3070136"/>
                      </a:cubicBezTo>
                      <a:lnTo>
                        <a:pt x="2271589" y="2299602"/>
                      </a:lnTo>
                      <a:cubicBezTo>
                        <a:pt x="2228507" y="2263636"/>
                        <a:pt x="2222621" y="2199628"/>
                        <a:pt x="2258587" y="2156546"/>
                      </a:cubicBezTo>
                      <a:cubicBezTo>
                        <a:pt x="2294554" y="2113674"/>
                        <a:pt x="2358562" y="2107578"/>
                        <a:pt x="2401843" y="2143744"/>
                      </a:cubicBezTo>
                      <a:lnTo>
                        <a:pt x="3544233" y="3095739"/>
                      </a:lnTo>
                      <a:cubicBezTo>
                        <a:pt x="3575733" y="3121752"/>
                        <a:pt x="3615147" y="3135973"/>
                        <a:pt x="3655990" y="3135973"/>
                      </a:cubicBezTo>
                      <a:lnTo>
                        <a:pt x="3685861" y="3135973"/>
                      </a:lnTo>
                      <a:cubicBezTo>
                        <a:pt x="3782378" y="3135973"/>
                        <a:pt x="3860616" y="3057535"/>
                        <a:pt x="3860616" y="2961218"/>
                      </a:cubicBezTo>
                      <a:cubicBezTo>
                        <a:pt x="3860616" y="2910421"/>
                        <a:pt x="3839280" y="2862872"/>
                        <a:pt x="3801485" y="2829544"/>
                      </a:cubicBezTo>
                      <a:lnTo>
                        <a:pt x="2677992" y="1893399"/>
                      </a:lnTo>
                      <a:cubicBezTo>
                        <a:pt x="2634911" y="1857432"/>
                        <a:pt x="2629024" y="1793424"/>
                        <a:pt x="2665190" y="1750143"/>
                      </a:cubicBezTo>
                      <a:cubicBezTo>
                        <a:pt x="2701357" y="1706861"/>
                        <a:pt x="2765365" y="1701575"/>
                        <a:pt x="2808246" y="1737141"/>
                      </a:cubicBezTo>
                      <a:lnTo>
                        <a:pt x="3928082" y="2670239"/>
                      </a:lnTo>
                      <a:cubicBezTo>
                        <a:pt x="3929910" y="2671658"/>
                        <a:pt x="3931739" y="2673287"/>
                        <a:pt x="3933368" y="2674706"/>
                      </a:cubicBezTo>
                      <a:lnTo>
                        <a:pt x="3950027" y="2688527"/>
                      </a:lnTo>
                      <a:cubicBezTo>
                        <a:pt x="3981726" y="2715149"/>
                        <a:pt x="4021960" y="2729570"/>
                        <a:pt x="4063213" y="2729570"/>
                      </a:cubicBezTo>
                      <a:lnTo>
                        <a:pt x="4090445" y="2729570"/>
                      </a:lnTo>
                      <a:cubicBezTo>
                        <a:pt x="4187781" y="2729570"/>
                        <a:pt x="4267229" y="2650122"/>
                        <a:pt x="4267229" y="2552786"/>
                      </a:cubicBezTo>
                      <a:cubicBezTo>
                        <a:pt x="4267200" y="2500579"/>
                        <a:pt x="4245055" y="2452021"/>
                        <a:pt x="4206040" y="24180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2504861-DFF1-4423-82EA-ED9D330F6E65}"/>
                </a:ext>
              </a:extLst>
            </p:cNvPr>
            <p:cNvSpPr/>
            <p:nvPr/>
          </p:nvSpPr>
          <p:spPr>
            <a:xfrm>
              <a:off x="3503998" y="5588541"/>
              <a:ext cx="1005403" cy="4922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Move Forward</a:t>
              </a:r>
              <a:endParaRPr lang="en-IN" sz="14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19F6CB6-73E2-46BF-ABBA-A124D64CFD76}"/>
                </a:ext>
              </a:extLst>
            </p:cNvPr>
            <p:cNvSpPr/>
            <p:nvPr/>
          </p:nvSpPr>
          <p:spPr>
            <a:xfrm>
              <a:off x="2587914" y="4249343"/>
              <a:ext cx="976272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Earn it Back</a:t>
              </a:r>
              <a:endParaRPr lang="en-IN" sz="14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B8347FF-CFA9-442B-83E1-4BC7AC30FDD3}"/>
                </a:ext>
              </a:extLst>
            </p:cNvPr>
            <p:cNvSpPr/>
            <p:nvPr/>
          </p:nvSpPr>
          <p:spPr>
            <a:xfrm>
              <a:off x="1881939" y="3435817"/>
              <a:ext cx="973194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Go External</a:t>
              </a:r>
              <a:endParaRPr lang="en-IN" sz="1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AF3F41-7798-4B36-92F7-D51CC6A82036}"/>
                </a:ext>
              </a:extLst>
            </p:cNvPr>
            <p:cNvSpPr/>
            <p:nvPr/>
          </p:nvSpPr>
          <p:spPr>
            <a:xfrm>
              <a:off x="1523856" y="1935611"/>
              <a:ext cx="1358760" cy="4922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Be Thankful for the Experience</a:t>
              </a:r>
              <a:endParaRPr lang="en-IN" sz="1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F2BF3ED-AFF4-4A18-AB78-7F6FFE2D26F1}"/>
                </a:ext>
              </a:extLst>
            </p:cNvPr>
            <p:cNvSpPr/>
            <p:nvPr/>
          </p:nvSpPr>
          <p:spPr>
            <a:xfrm>
              <a:off x="2265659" y="1053030"/>
              <a:ext cx="1526359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Pick Over the Ashes</a:t>
              </a:r>
              <a:endParaRPr lang="en-IN" sz="140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6D1ACB0-D2AE-4FAD-AA2C-D5134DEA1C70}"/>
                </a:ext>
              </a:extLst>
            </p:cNvPr>
            <p:cNvSpPr/>
            <p:nvPr/>
          </p:nvSpPr>
          <p:spPr>
            <a:xfrm>
              <a:off x="5246787" y="1031440"/>
              <a:ext cx="1281266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Put it in Context</a:t>
              </a:r>
              <a:endParaRPr lang="en-IN" sz="14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24C3BE-FDFA-4FCF-99AF-1AE933AAF99C}"/>
                </a:ext>
              </a:extLst>
            </p:cNvPr>
            <p:cNvSpPr/>
            <p:nvPr/>
          </p:nvSpPr>
          <p:spPr>
            <a:xfrm>
              <a:off x="6254386" y="2033548"/>
              <a:ext cx="1247002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Build your Skills</a:t>
              </a:r>
              <a:endParaRPr lang="en-IN" sz="14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4C1A5A4-F288-4F05-B908-CF315C089FD3}"/>
                </a:ext>
              </a:extLst>
            </p:cNvPr>
            <p:cNvSpPr/>
            <p:nvPr/>
          </p:nvSpPr>
          <p:spPr>
            <a:xfrm>
              <a:off x="6218271" y="3421908"/>
              <a:ext cx="1240970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Cut your Losses</a:t>
              </a:r>
              <a:endParaRPr lang="en-IN" sz="14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299383C-4450-450F-BC22-195299081425}"/>
                </a:ext>
              </a:extLst>
            </p:cNvPr>
            <p:cNvSpPr/>
            <p:nvPr/>
          </p:nvSpPr>
          <p:spPr>
            <a:xfrm>
              <a:off x="5589992" y="4249344"/>
              <a:ext cx="1205199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Face your fears</a:t>
              </a:r>
              <a:endParaRPr lang="en-IN" sz="140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7E58428-09E6-473B-AE6A-3A716CB01A3E}"/>
                </a:ext>
              </a:extLst>
            </p:cNvPr>
            <p:cNvSpPr/>
            <p:nvPr/>
          </p:nvSpPr>
          <p:spPr>
            <a:xfrm>
              <a:off x="4593529" y="5588541"/>
              <a:ext cx="896810" cy="4922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Be Nice to people</a:t>
              </a:r>
              <a:endParaRPr lang="en-IN" sz="1400" dirty="0"/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7F19FC81-4A65-4647-9B8A-61A386A1E25F}"/>
                </a:ext>
              </a:extLst>
            </p:cNvPr>
            <p:cNvGrpSpPr/>
            <p:nvPr/>
          </p:nvGrpSpPr>
          <p:grpSpPr>
            <a:xfrm>
              <a:off x="4007573" y="2457177"/>
              <a:ext cx="1072868" cy="1072868"/>
              <a:chOff x="2209800" y="1066800"/>
              <a:chExt cx="4724400" cy="4724400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EDC7FC3F-58CC-46FC-A404-F1685E15598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3352800"/>
              </a:xfrm>
              <a:custGeom>
                <a:avLst/>
                <a:gdLst>
                  <a:gd name="connsiteX0" fmla="*/ 4572000 w 4572000"/>
                  <a:gd name="connsiteY0" fmla="*/ 1676400 h 3352800"/>
                  <a:gd name="connsiteX1" fmla="*/ 4166616 w 4572000"/>
                  <a:gd name="connsiteY1" fmla="*/ 1159002 h 3352800"/>
                  <a:gd name="connsiteX2" fmla="*/ 4191000 w 4572000"/>
                  <a:gd name="connsiteY2" fmla="*/ 990600 h 3352800"/>
                  <a:gd name="connsiteX3" fmla="*/ 3581400 w 4572000"/>
                  <a:gd name="connsiteY3" fmla="*/ 381000 h 3352800"/>
                  <a:gd name="connsiteX4" fmla="*/ 3344418 w 4572000"/>
                  <a:gd name="connsiteY4" fmla="*/ 429006 h 3352800"/>
                  <a:gd name="connsiteX5" fmla="*/ 3342894 w 4572000"/>
                  <a:gd name="connsiteY5" fmla="*/ 429006 h 3352800"/>
                  <a:gd name="connsiteX6" fmla="*/ 2819400 w 4572000"/>
                  <a:gd name="connsiteY6" fmla="*/ 0 h 3352800"/>
                  <a:gd name="connsiteX7" fmla="*/ 2286000 w 4572000"/>
                  <a:gd name="connsiteY7" fmla="*/ 533400 h 3352800"/>
                  <a:gd name="connsiteX8" fmla="*/ 1752600 w 4572000"/>
                  <a:gd name="connsiteY8" fmla="*/ 0 h 3352800"/>
                  <a:gd name="connsiteX9" fmla="*/ 1229106 w 4572000"/>
                  <a:gd name="connsiteY9" fmla="*/ 429006 h 3352800"/>
                  <a:gd name="connsiteX10" fmla="*/ 1227582 w 4572000"/>
                  <a:gd name="connsiteY10" fmla="*/ 429006 h 3352800"/>
                  <a:gd name="connsiteX11" fmla="*/ 990600 w 4572000"/>
                  <a:gd name="connsiteY11" fmla="*/ 381000 h 3352800"/>
                  <a:gd name="connsiteX12" fmla="*/ 381000 w 4572000"/>
                  <a:gd name="connsiteY12" fmla="*/ 990600 h 3352800"/>
                  <a:gd name="connsiteX13" fmla="*/ 405384 w 4572000"/>
                  <a:gd name="connsiteY13" fmla="*/ 1159002 h 3352800"/>
                  <a:gd name="connsiteX14" fmla="*/ 0 w 4572000"/>
                  <a:gd name="connsiteY14" fmla="*/ 1676400 h 3352800"/>
                  <a:gd name="connsiteX15" fmla="*/ 307086 w 4572000"/>
                  <a:gd name="connsiteY15" fmla="*/ 2159508 h 3352800"/>
                  <a:gd name="connsiteX16" fmla="*/ 228600 w 4572000"/>
                  <a:gd name="connsiteY16" fmla="*/ 2438400 h 3352800"/>
                  <a:gd name="connsiteX17" fmla="*/ 762000 w 4572000"/>
                  <a:gd name="connsiteY17" fmla="*/ 2971800 h 3352800"/>
                  <a:gd name="connsiteX18" fmla="*/ 999744 w 4572000"/>
                  <a:gd name="connsiteY18" fmla="*/ 2915412 h 3352800"/>
                  <a:gd name="connsiteX19" fmla="*/ 1524000 w 4572000"/>
                  <a:gd name="connsiteY19" fmla="*/ 3352800 h 3352800"/>
                  <a:gd name="connsiteX20" fmla="*/ 1905000 w 4572000"/>
                  <a:gd name="connsiteY20" fmla="*/ 3192780 h 3352800"/>
                  <a:gd name="connsiteX21" fmla="*/ 2667000 w 4572000"/>
                  <a:gd name="connsiteY21" fmla="*/ 3192780 h 3352800"/>
                  <a:gd name="connsiteX22" fmla="*/ 3048000 w 4572000"/>
                  <a:gd name="connsiteY22" fmla="*/ 3352800 h 3352800"/>
                  <a:gd name="connsiteX23" fmla="*/ 3572256 w 4572000"/>
                  <a:gd name="connsiteY23" fmla="*/ 2915412 h 3352800"/>
                  <a:gd name="connsiteX24" fmla="*/ 3810000 w 4572000"/>
                  <a:gd name="connsiteY24" fmla="*/ 2971800 h 3352800"/>
                  <a:gd name="connsiteX25" fmla="*/ 4343400 w 4572000"/>
                  <a:gd name="connsiteY25" fmla="*/ 2438400 h 3352800"/>
                  <a:gd name="connsiteX26" fmla="*/ 4264914 w 4572000"/>
                  <a:gd name="connsiteY26" fmla="*/ 2159508 h 3352800"/>
                  <a:gd name="connsiteX27" fmla="*/ 4572000 w 4572000"/>
                  <a:gd name="connsiteY27" fmla="*/ 16764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72000" h="3352800">
                    <a:moveTo>
                      <a:pt x="4572000" y="1676400"/>
                    </a:moveTo>
                    <a:cubicBezTo>
                      <a:pt x="4572000" y="1426464"/>
                      <a:pt x="4399026" y="1216914"/>
                      <a:pt x="4166616" y="1159002"/>
                    </a:cubicBezTo>
                    <a:cubicBezTo>
                      <a:pt x="4182618" y="1105662"/>
                      <a:pt x="4191000" y="1049274"/>
                      <a:pt x="4191000" y="990600"/>
                    </a:cubicBezTo>
                    <a:cubicBezTo>
                      <a:pt x="4191000" y="653796"/>
                      <a:pt x="3918204" y="381000"/>
                      <a:pt x="3581400" y="381000"/>
                    </a:cubicBezTo>
                    <a:cubicBezTo>
                      <a:pt x="3497580" y="381000"/>
                      <a:pt x="3416808" y="397764"/>
                      <a:pt x="3344418" y="429006"/>
                    </a:cubicBezTo>
                    <a:lnTo>
                      <a:pt x="3342894" y="429006"/>
                    </a:lnTo>
                    <a:cubicBezTo>
                      <a:pt x="3294126" y="184404"/>
                      <a:pt x="3078480" y="0"/>
                      <a:pt x="2819400" y="0"/>
                    </a:cubicBezTo>
                    <a:cubicBezTo>
                      <a:pt x="2524506" y="0"/>
                      <a:pt x="2286000" y="238506"/>
                      <a:pt x="2286000" y="533400"/>
                    </a:cubicBezTo>
                    <a:cubicBezTo>
                      <a:pt x="2286000" y="238506"/>
                      <a:pt x="2047494" y="0"/>
                      <a:pt x="1752600" y="0"/>
                    </a:cubicBezTo>
                    <a:cubicBezTo>
                      <a:pt x="1493520" y="0"/>
                      <a:pt x="1277874" y="184404"/>
                      <a:pt x="1229106" y="429006"/>
                    </a:cubicBezTo>
                    <a:lnTo>
                      <a:pt x="1227582" y="429006"/>
                    </a:lnTo>
                    <a:cubicBezTo>
                      <a:pt x="1155192" y="397764"/>
                      <a:pt x="1074420" y="381000"/>
                      <a:pt x="990600" y="381000"/>
                    </a:cubicBezTo>
                    <a:cubicBezTo>
                      <a:pt x="653796" y="381000"/>
                      <a:pt x="381000" y="653796"/>
                      <a:pt x="381000" y="990600"/>
                    </a:cubicBezTo>
                    <a:cubicBezTo>
                      <a:pt x="381000" y="1049274"/>
                      <a:pt x="389382" y="1105662"/>
                      <a:pt x="405384" y="1159002"/>
                    </a:cubicBezTo>
                    <a:cubicBezTo>
                      <a:pt x="172974" y="1216914"/>
                      <a:pt x="0" y="1426464"/>
                      <a:pt x="0" y="1676400"/>
                    </a:cubicBezTo>
                    <a:cubicBezTo>
                      <a:pt x="0" y="1890522"/>
                      <a:pt x="125730" y="2074926"/>
                      <a:pt x="307086" y="2159508"/>
                    </a:cubicBezTo>
                    <a:cubicBezTo>
                      <a:pt x="257556" y="2240280"/>
                      <a:pt x="228600" y="2336292"/>
                      <a:pt x="228600" y="2438400"/>
                    </a:cubicBezTo>
                    <a:cubicBezTo>
                      <a:pt x="228600" y="2733294"/>
                      <a:pt x="467106" y="2971800"/>
                      <a:pt x="762000" y="2971800"/>
                    </a:cubicBezTo>
                    <a:cubicBezTo>
                      <a:pt x="847344" y="2971800"/>
                      <a:pt x="928116" y="2951226"/>
                      <a:pt x="999744" y="2915412"/>
                    </a:cubicBezTo>
                    <a:cubicBezTo>
                      <a:pt x="1044702" y="3163824"/>
                      <a:pt x="1261872" y="3352800"/>
                      <a:pt x="1524000" y="3352800"/>
                    </a:cubicBezTo>
                    <a:cubicBezTo>
                      <a:pt x="1673352" y="3352800"/>
                      <a:pt x="1808226" y="3291840"/>
                      <a:pt x="1905000" y="3192780"/>
                    </a:cubicBezTo>
                    <a:lnTo>
                      <a:pt x="2667000" y="3192780"/>
                    </a:lnTo>
                    <a:cubicBezTo>
                      <a:pt x="2763774" y="3291840"/>
                      <a:pt x="2898648" y="3352800"/>
                      <a:pt x="3048000" y="3352800"/>
                    </a:cubicBezTo>
                    <a:cubicBezTo>
                      <a:pt x="3310128" y="3352800"/>
                      <a:pt x="3527298" y="3163824"/>
                      <a:pt x="3572256" y="2915412"/>
                    </a:cubicBezTo>
                    <a:cubicBezTo>
                      <a:pt x="3643884" y="2951226"/>
                      <a:pt x="3724656" y="2971800"/>
                      <a:pt x="3810000" y="2971800"/>
                    </a:cubicBezTo>
                    <a:cubicBezTo>
                      <a:pt x="4104894" y="2971800"/>
                      <a:pt x="4343400" y="2733294"/>
                      <a:pt x="4343400" y="2438400"/>
                    </a:cubicBezTo>
                    <a:cubicBezTo>
                      <a:pt x="4343400" y="2336292"/>
                      <a:pt x="4314444" y="2240280"/>
                      <a:pt x="4264914" y="2159508"/>
                    </a:cubicBezTo>
                    <a:cubicBezTo>
                      <a:pt x="4446270" y="2074926"/>
                      <a:pt x="4572000" y="1890522"/>
                      <a:pt x="4572000" y="167640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93F2855-7DF3-4239-9A4E-6AEB1EC30792}"/>
                  </a:ext>
                </a:extLst>
              </p:cNvPr>
              <p:cNvSpPr/>
              <p:nvPr/>
            </p:nvSpPr>
            <p:spPr>
              <a:xfrm>
                <a:off x="3352800" y="4674869"/>
                <a:ext cx="2438400" cy="1040130"/>
              </a:xfrm>
              <a:custGeom>
                <a:avLst/>
                <a:gdLst>
                  <a:gd name="connsiteX0" fmla="*/ 1600200 w 2438400"/>
                  <a:gd name="connsiteY0" fmla="*/ 0 h 1040130"/>
                  <a:gd name="connsiteX1" fmla="*/ 2438400 w 2438400"/>
                  <a:gd name="connsiteY1" fmla="*/ 506730 h 1040130"/>
                  <a:gd name="connsiteX2" fmla="*/ 1219200 w 2438400"/>
                  <a:gd name="connsiteY2" fmla="*/ 1040130 h 1040130"/>
                  <a:gd name="connsiteX3" fmla="*/ 0 w 2438400"/>
                  <a:gd name="connsiteY3" fmla="*/ 506730 h 1040130"/>
                  <a:gd name="connsiteX4" fmla="*/ 838200 w 2438400"/>
                  <a:gd name="connsiteY4" fmla="*/ 0 h 1040130"/>
                  <a:gd name="connsiteX5" fmla="*/ 838200 w 2438400"/>
                  <a:gd name="connsiteY5" fmla="*/ 544830 h 1040130"/>
                  <a:gd name="connsiteX6" fmla="*/ 893826 w 2438400"/>
                  <a:gd name="connsiteY6" fmla="*/ 679704 h 1040130"/>
                  <a:gd name="connsiteX7" fmla="*/ 1028700 w 2438400"/>
                  <a:gd name="connsiteY7" fmla="*/ 735330 h 1040130"/>
                  <a:gd name="connsiteX8" fmla="*/ 1219200 w 2438400"/>
                  <a:gd name="connsiteY8" fmla="*/ 544830 h 1040130"/>
                  <a:gd name="connsiteX9" fmla="*/ 1409700 w 2438400"/>
                  <a:gd name="connsiteY9" fmla="*/ 735330 h 1040130"/>
                  <a:gd name="connsiteX10" fmla="*/ 1544574 w 2438400"/>
                  <a:gd name="connsiteY10" fmla="*/ 679704 h 1040130"/>
                  <a:gd name="connsiteX11" fmla="*/ 1600200 w 2438400"/>
                  <a:gd name="connsiteY11" fmla="*/ 544830 h 104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400" h="1040130">
                    <a:moveTo>
                      <a:pt x="1600200" y="0"/>
                    </a:moveTo>
                    <a:cubicBezTo>
                      <a:pt x="2087118" y="70104"/>
                      <a:pt x="2438400" y="270510"/>
                      <a:pt x="2438400" y="506730"/>
                    </a:cubicBezTo>
                    <a:cubicBezTo>
                      <a:pt x="2438400" y="801624"/>
                      <a:pt x="1892808" y="1040130"/>
                      <a:pt x="1219200" y="1040130"/>
                    </a:cubicBezTo>
                    <a:cubicBezTo>
                      <a:pt x="545592" y="1040130"/>
                      <a:pt x="0" y="801624"/>
                      <a:pt x="0" y="506730"/>
                    </a:cubicBezTo>
                    <a:cubicBezTo>
                      <a:pt x="0" y="270510"/>
                      <a:pt x="351282" y="70104"/>
                      <a:pt x="838200" y="0"/>
                    </a:cubicBezTo>
                    <a:lnTo>
                      <a:pt x="838200" y="544830"/>
                    </a:lnTo>
                    <a:cubicBezTo>
                      <a:pt x="838200" y="597408"/>
                      <a:pt x="859536" y="645414"/>
                      <a:pt x="893826" y="679704"/>
                    </a:cubicBezTo>
                    <a:cubicBezTo>
                      <a:pt x="928116" y="713994"/>
                      <a:pt x="976122" y="735330"/>
                      <a:pt x="1028700" y="735330"/>
                    </a:cubicBezTo>
                    <a:cubicBezTo>
                      <a:pt x="1133856" y="735330"/>
                      <a:pt x="1219200" y="649986"/>
                      <a:pt x="1219200" y="544830"/>
                    </a:cubicBezTo>
                    <a:cubicBezTo>
                      <a:pt x="1219200" y="649986"/>
                      <a:pt x="1304544" y="735330"/>
                      <a:pt x="1409700" y="735330"/>
                    </a:cubicBezTo>
                    <a:cubicBezTo>
                      <a:pt x="1462278" y="735330"/>
                      <a:pt x="1510284" y="713994"/>
                      <a:pt x="1544574" y="679704"/>
                    </a:cubicBezTo>
                    <a:cubicBezTo>
                      <a:pt x="1578864" y="645414"/>
                      <a:pt x="1600200" y="597408"/>
                      <a:pt x="1600200" y="54483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CF4B489-0612-433F-92A1-1163F098B111}"/>
                  </a:ext>
                </a:extLst>
              </p:cNvPr>
              <p:cNvSpPr/>
              <p:nvPr/>
            </p:nvSpPr>
            <p:spPr>
              <a:xfrm>
                <a:off x="4572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373380 h 1447800"/>
                  <a:gd name="connsiteX1" fmla="*/ 381000 w 381000"/>
                  <a:gd name="connsiteY1" fmla="*/ 712470 h 1447800"/>
                  <a:gd name="connsiteX2" fmla="*/ 381000 w 381000"/>
                  <a:gd name="connsiteY2" fmla="*/ 1257300 h 1447800"/>
                  <a:gd name="connsiteX3" fmla="*/ 325374 w 381000"/>
                  <a:gd name="connsiteY3" fmla="*/ 1392174 h 1447800"/>
                  <a:gd name="connsiteX4" fmla="*/ 190500 w 381000"/>
                  <a:gd name="connsiteY4" fmla="*/ 1447800 h 1447800"/>
                  <a:gd name="connsiteX5" fmla="*/ 0 w 381000"/>
                  <a:gd name="connsiteY5" fmla="*/ 1257300 h 1447800"/>
                  <a:gd name="connsiteX6" fmla="*/ 0 w 381000"/>
                  <a:gd name="connsiteY6" fmla="*/ 0 h 1447800"/>
                  <a:gd name="connsiteX7" fmla="*/ 381000 w 381000"/>
                  <a:gd name="connsiteY7" fmla="*/ 0 h 1447800"/>
                  <a:gd name="connsiteX8" fmla="*/ 381000 w 381000"/>
                  <a:gd name="connsiteY8" fmla="*/ 2286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373380"/>
                    </a:moveTo>
                    <a:lnTo>
                      <a:pt x="381000" y="712470"/>
                    </a:lnTo>
                    <a:lnTo>
                      <a:pt x="381000" y="1257300"/>
                    </a:lnTo>
                    <a:cubicBezTo>
                      <a:pt x="381000" y="1309878"/>
                      <a:pt x="359664" y="1357884"/>
                      <a:pt x="325374" y="1392174"/>
                    </a:cubicBezTo>
                    <a:cubicBezTo>
                      <a:pt x="291084" y="1426464"/>
                      <a:pt x="243078" y="1447800"/>
                      <a:pt x="190500" y="1447800"/>
                    </a:cubicBezTo>
                    <a:cubicBezTo>
                      <a:pt x="85344" y="1447800"/>
                      <a:pt x="0" y="1362456"/>
                      <a:pt x="0" y="1257300"/>
                    </a:cubicBezTo>
                    <a:lnTo>
                      <a:pt x="0" y="0"/>
                    </a:lnTo>
                    <a:lnTo>
                      <a:pt x="381000" y="0"/>
                    </a:lnTo>
                    <a:lnTo>
                      <a:pt x="381000" y="22860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2E629FC-D95A-4D86-92B0-E03DD8BDACE0}"/>
                  </a:ext>
                </a:extLst>
              </p:cNvPr>
              <p:cNvSpPr/>
              <p:nvPr/>
            </p:nvSpPr>
            <p:spPr>
              <a:xfrm>
                <a:off x="4191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0 h 1447800"/>
                  <a:gd name="connsiteX1" fmla="*/ 381000 w 381000"/>
                  <a:gd name="connsiteY1" fmla="*/ 1257300 h 1447800"/>
                  <a:gd name="connsiteX2" fmla="*/ 190500 w 381000"/>
                  <a:gd name="connsiteY2" fmla="*/ 1447800 h 1447800"/>
                  <a:gd name="connsiteX3" fmla="*/ 55626 w 381000"/>
                  <a:gd name="connsiteY3" fmla="*/ 1392174 h 1447800"/>
                  <a:gd name="connsiteX4" fmla="*/ 0 w 381000"/>
                  <a:gd name="connsiteY4" fmla="*/ 1257300 h 1447800"/>
                  <a:gd name="connsiteX5" fmla="*/ 0 w 381000"/>
                  <a:gd name="connsiteY5" fmla="*/ 712470 h 1447800"/>
                  <a:gd name="connsiteX6" fmla="*/ 0 w 381000"/>
                  <a:gd name="connsiteY6" fmla="*/ 373380 h 1447800"/>
                  <a:gd name="connsiteX7" fmla="*/ 0 w 381000"/>
                  <a:gd name="connsiteY7" fmla="*/ 228600 h 1447800"/>
                  <a:gd name="connsiteX8" fmla="*/ 0 w 381000"/>
                  <a:gd name="connsiteY8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0"/>
                    </a:moveTo>
                    <a:lnTo>
                      <a:pt x="381000" y="1257300"/>
                    </a:lnTo>
                    <a:cubicBezTo>
                      <a:pt x="381000" y="1362456"/>
                      <a:pt x="295656" y="1447800"/>
                      <a:pt x="190500" y="1447800"/>
                    </a:cubicBezTo>
                    <a:cubicBezTo>
                      <a:pt x="137922" y="1447800"/>
                      <a:pt x="89916" y="1426464"/>
                      <a:pt x="55626" y="1392174"/>
                    </a:cubicBezTo>
                    <a:cubicBezTo>
                      <a:pt x="21336" y="1357884"/>
                      <a:pt x="0" y="1309878"/>
                      <a:pt x="0" y="1257300"/>
                    </a:cubicBezTo>
                    <a:lnTo>
                      <a:pt x="0" y="712470"/>
                    </a:lnTo>
                    <a:lnTo>
                      <a:pt x="0" y="373380"/>
                    </a:lnTo>
                    <a:lnTo>
                      <a:pt x="0" y="228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3371112-47BF-4304-B1B1-D25EDEE1A746}"/>
                  </a:ext>
                </a:extLst>
              </p:cNvPr>
              <p:cNvSpPr/>
              <p:nvPr/>
            </p:nvSpPr>
            <p:spPr>
              <a:xfrm>
                <a:off x="3810000" y="2825495"/>
                <a:ext cx="1524000" cy="1365504"/>
              </a:xfrm>
              <a:custGeom>
                <a:avLst/>
                <a:gdLst>
                  <a:gd name="connsiteX0" fmla="*/ 1143000 w 1524000"/>
                  <a:gd name="connsiteY0" fmla="*/ 1136904 h 1365504"/>
                  <a:gd name="connsiteX1" fmla="*/ 762000 w 1524000"/>
                  <a:gd name="connsiteY1" fmla="*/ 1136904 h 1365504"/>
                  <a:gd name="connsiteX2" fmla="*/ 381000 w 1524000"/>
                  <a:gd name="connsiteY2" fmla="*/ 1136904 h 1365504"/>
                  <a:gd name="connsiteX3" fmla="*/ 381000 w 1524000"/>
                  <a:gd name="connsiteY3" fmla="*/ 1365504 h 1365504"/>
                  <a:gd name="connsiteX4" fmla="*/ 228600 w 1524000"/>
                  <a:gd name="connsiteY4" fmla="*/ 1365504 h 1365504"/>
                  <a:gd name="connsiteX5" fmla="*/ 0 w 1524000"/>
                  <a:gd name="connsiteY5" fmla="*/ 1136904 h 1365504"/>
                  <a:gd name="connsiteX6" fmla="*/ 0 w 1524000"/>
                  <a:gd name="connsiteY6" fmla="*/ 755904 h 1365504"/>
                  <a:gd name="connsiteX7" fmla="*/ 223266 w 1524000"/>
                  <a:gd name="connsiteY7" fmla="*/ 217170 h 1365504"/>
                  <a:gd name="connsiteX8" fmla="*/ 665988 w 1524000"/>
                  <a:gd name="connsiteY8" fmla="*/ 0 h 1365504"/>
                  <a:gd name="connsiteX9" fmla="*/ 609600 w 1524000"/>
                  <a:gd name="connsiteY9" fmla="*/ 451104 h 1365504"/>
                  <a:gd name="connsiteX10" fmla="*/ 762000 w 1524000"/>
                  <a:gd name="connsiteY10" fmla="*/ 603504 h 1365504"/>
                  <a:gd name="connsiteX11" fmla="*/ 914400 w 1524000"/>
                  <a:gd name="connsiteY11" fmla="*/ 451104 h 1365504"/>
                  <a:gd name="connsiteX12" fmla="*/ 858012 w 1524000"/>
                  <a:gd name="connsiteY12" fmla="*/ 0 h 1365504"/>
                  <a:gd name="connsiteX13" fmla="*/ 1524000 w 1524000"/>
                  <a:gd name="connsiteY13" fmla="*/ 755904 h 1365504"/>
                  <a:gd name="connsiteX14" fmla="*/ 1524000 w 1524000"/>
                  <a:gd name="connsiteY14" fmla="*/ 1136904 h 1365504"/>
                  <a:gd name="connsiteX15" fmla="*/ 1295400 w 1524000"/>
                  <a:gd name="connsiteY15" fmla="*/ 1365504 h 1365504"/>
                  <a:gd name="connsiteX16" fmla="*/ 1143000 w 1524000"/>
                  <a:gd name="connsiteY16" fmla="*/ 1365504 h 136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4000" h="1365504">
                    <a:moveTo>
                      <a:pt x="1143000" y="1136904"/>
                    </a:moveTo>
                    <a:lnTo>
                      <a:pt x="762000" y="1136904"/>
                    </a:lnTo>
                    <a:lnTo>
                      <a:pt x="381000" y="1136904"/>
                    </a:lnTo>
                    <a:lnTo>
                      <a:pt x="381000" y="1365504"/>
                    </a:lnTo>
                    <a:lnTo>
                      <a:pt x="228600" y="1365504"/>
                    </a:lnTo>
                    <a:cubicBezTo>
                      <a:pt x="102108" y="1365504"/>
                      <a:pt x="0" y="1263396"/>
                      <a:pt x="0" y="1136904"/>
                    </a:cubicBezTo>
                    <a:lnTo>
                      <a:pt x="0" y="755904"/>
                    </a:lnTo>
                    <a:cubicBezTo>
                      <a:pt x="0" y="545592"/>
                      <a:pt x="85344" y="355092"/>
                      <a:pt x="223266" y="217170"/>
                    </a:cubicBezTo>
                    <a:cubicBezTo>
                      <a:pt x="339852" y="100584"/>
                      <a:pt x="493776" y="21336"/>
                      <a:pt x="665988" y="0"/>
                    </a:cubicBezTo>
                    <a:lnTo>
                      <a:pt x="609600" y="451104"/>
                    </a:lnTo>
                    <a:lnTo>
                      <a:pt x="762000" y="603504"/>
                    </a:lnTo>
                    <a:lnTo>
                      <a:pt x="914400" y="451104"/>
                    </a:lnTo>
                    <a:lnTo>
                      <a:pt x="858012" y="0"/>
                    </a:lnTo>
                    <a:cubicBezTo>
                      <a:pt x="1233678" y="47244"/>
                      <a:pt x="1524000" y="368046"/>
                      <a:pt x="1524000" y="755904"/>
                    </a:cubicBezTo>
                    <a:lnTo>
                      <a:pt x="1524000" y="1136904"/>
                    </a:lnTo>
                    <a:cubicBezTo>
                      <a:pt x="1524000" y="1263396"/>
                      <a:pt x="1421892" y="1365504"/>
                      <a:pt x="1295400" y="1365504"/>
                    </a:cubicBezTo>
                    <a:lnTo>
                      <a:pt x="1143000" y="1365504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3E8B81F-88F4-4B26-9428-F0DEFF4F5782}"/>
                  </a:ext>
                </a:extLst>
              </p:cNvPr>
              <p:cNvSpPr/>
              <p:nvPr/>
            </p:nvSpPr>
            <p:spPr>
              <a:xfrm>
                <a:off x="4419600" y="2819400"/>
                <a:ext cx="304800" cy="609600"/>
              </a:xfrm>
              <a:custGeom>
                <a:avLst/>
                <a:gdLst>
                  <a:gd name="connsiteX0" fmla="*/ 248412 w 304800"/>
                  <a:gd name="connsiteY0" fmla="*/ 6096 h 609600"/>
                  <a:gd name="connsiteX1" fmla="*/ 304800 w 304800"/>
                  <a:gd name="connsiteY1" fmla="*/ 457200 h 609600"/>
                  <a:gd name="connsiteX2" fmla="*/ 152400 w 304800"/>
                  <a:gd name="connsiteY2" fmla="*/ 609600 h 609600"/>
                  <a:gd name="connsiteX3" fmla="*/ 0 w 304800"/>
                  <a:gd name="connsiteY3" fmla="*/ 457200 h 609600"/>
                  <a:gd name="connsiteX4" fmla="*/ 56388 w 304800"/>
                  <a:gd name="connsiteY4" fmla="*/ 6096 h 609600"/>
                  <a:gd name="connsiteX5" fmla="*/ 152400 w 304800"/>
                  <a:gd name="connsiteY5" fmla="*/ 0 h 609600"/>
                  <a:gd name="connsiteX6" fmla="*/ 248412 w 304800"/>
                  <a:gd name="connsiteY6" fmla="*/ 609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609600">
                    <a:moveTo>
                      <a:pt x="248412" y="6096"/>
                    </a:moveTo>
                    <a:lnTo>
                      <a:pt x="304800" y="457200"/>
                    </a:lnTo>
                    <a:lnTo>
                      <a:pt x="152400" y="609600"/>
                    </a:lnTo>
                    <a:lnTo>
                      <a:pt x="0" y="457200"/>
                    </a:lnTo>
                    <a:lnTo>
                      <a:pt x="56388" y="6096"/>
                    </a:lnTo>
                    <a:cubicBezTo>
                      <a:pt x="87630" y="2286"/>
                      <a:pt x="119634" y="0"/>
                      <a:pt x="152400" y="0"/>
                    </a:cubicBezTo>
                    <a:cubicBezTo>
                      <a:pt x="185166" y="0"/>
                      <a:pt x="217170" y="2286"/>
                      <a:pt x="248412" y="6096"/>
                    </a:cubicBezTo>
                    <a:close/>
                  </a:path>
                </a:pathLst>
              </a:custGeom>
              <a:solidFill>
                <a:srgbClr val="E6E9ED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DA0B0E6-B4E5-4FB7-94D4-DBEE939C3A2E}"/>
                  </a:ext>
                </a:extLst>
              </p:cNvPr>
              <p:cNvSpPr/>
              <p:nvPr/>
            </p:nvSpPr>
            <p:spPr>
              <a:xfrm>
                <a:off x="4114800" y="1905000"/>
                <a:ext cx="914400" cy="914400"/>
              </a:xfrm>
              <a:custGeom>
                <a:avLst/>
                <a:gdLst>
                  <a:gd name="connsiteX0" fmla="*/ 914400 w 914400"/>
                  <a:gd name="connsiteY0" fmla="*/ 457200 h 914400"/>
                  <a:gd name="connsiteX1" fmla="*/ 457200 w 914400"/>
                  <a:gd name="connsiteY1" fmla="*/ 914400 h 914400"/>
                  <a:gd name="connsiteX2" fmla="*/ 0 w 914400"/>
                  <a:gd name="connsiteY2" fmla="*/ 457200 h 914400"/>
                  <a:gd name="connsiteX3" fmla="*/ 457200 w 914400"/>
                  <a:gd name="connsiteY3" fmla="*/ 0 h 914400"/>
                  <a:gd name="connsiteX4" fmla="*/ 914400 w 914400"/>
                  <a:gd name="connsiteY4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914400">
                    <a:moveTo>
                      <a:pt x="914400" y="457200"/>
                    </a:moveTo>
                    <a:cubicBezTo>
                      <a:pt x="914400" y="709705"/>
                      <a:pt x="709705" y="914400"/>
                      <a:pt x="457200" y="914400"/>
                    </a:cubicBezTo>
                    <a:cubicBezTo>
                      <a:pt x="204695" y="914400"/>
                      <a:pt x="0" y="709705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ubicBezTo>
                      <a:pt x="709705" y="0"/>
                      <a:pt x="914400" y="204695"/>
                      <a:pt x="914400" y="457200"/>
                    </a:cubicBezTo>
                    <a:close/>
                  </a:path>
                </a:pathLst>
              </a:custGeom>
              <a:solidFill>
                <a:srgbClr val="F0D0B4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F6DA56D-65F2-4F1E-8613-3246EBF7A1B7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1752600 h 4724400"/>
                  <a:gd name="connsiteX1" fmla="*/ 4333113 w 4724400"/>
                  <a:gd name="connsiteY1" fmla="*/ 1183843 h 4724400"/>
                  <a:gd name="connsiteX2" fmla="*/ 4343400 w 4724400"/>
                  <a:gd name="connsiteY2" fmla="*/ 1066800 h 4724400"/>
                  <a:gd name="connsiteX3" fmla="*/ 3657600 w 4724400"/>
                  <a:gd name="connsiteY3" fmla="*/ 381000 h 4724400"/>
                  <a:gd name="connsiteX4" fmla="*/ 3470072 w 4724400"/>
                  <a:gd name="connsiteY4" fmla="*/ 407594 h 4724400"/>
                  <a:gd name="connsiteX5" fmla="*/ 2895600 w 4724400"/>
                  <a:gd name="connsiteY5" fmla="*/ 0 h 4724400"/>
                  <a:gd name="connsiteX6" fmla="*/ 2362200 w 4724400"/>
                  <a:gd name="connsiteY6" fmla="*/ 315163 h 4724400"/>
                  <a:gd name="connsiteX7" fmla="*/ 1828800 w 4724400"/>
                  <a:gd name="connsiteY7" fmla="*/ 0 h 4724400"/>
                  <a:gd name="connsiteX8" fmla="*/ 1254328 w 4724400"/>
                  <a:gd name="connsiteY8" fmla="*/ 407594 h 4724400"/>
                  <a:gd name="connsiteX9" fmla="*/ 1066800 w 4724400"/>
                  <a:gd name="connsiteY9" fmla="*/ 381000 h 4724400"/>
                  <a:gd name="connsiteX10" fmla="*/ 381000 w 4724400"/>
                  <a:gd name="connsiteY10" fmla="*/ 1066800 h 4724400"/>
                  <a:gd name="connsiteX11" fmla="*/ 391287 w 4724400"/>
                  <a:gd name="connsiteY11" fmla="*/ 1183843 h 4724400"/>
                  <a:gd name="connsiteX12" fmla="*/ 0 w 4724400"/>
                  <a:gd name="connsiteY12" fmla="*/ 1752600 h 4724400"/>
                  <a:gd name="connsiteX13" fmla="*/ 281940 w 4724400"/>
                  <a:gd name="connsiteY13" fmla="*/ 2265807 h 4724400"/>
                  <a:gd name="connsiteX14" fmla="*/ 228600 w 4724400"/>
                  <a:gd name="connsiteY14" fmla="*/ 2514600 h 4724400"/>
                  <a:gd name="connsiteX15" fmla="*/ 838200 w 4724400"/>
                  <a:gd name="connsiteY15" fmla="*/ 3124200 h 4724400"/>
                  <a:gd name="connsiteX16" fmla="*/ 1024280 w 4724400"/>
                  <a:gd name="connsiteY16" fmla="*/ 3094863 h 4724400"/>
                  <a:gd name="connsiteX17" fmla="*/ 1600200 w 4724400"/>
                  <a:gd name="connsiteY17" fmla="*/ 3505200 h 4724400"/>
                  <a:gd name="connsiteX18" fmla="*/ 1905000 w 4724400"/>
                  <a:gd name="connsiteY18" fmla="*/ 3423209 h 4724400"/>
                  <a:gd name="connsiteX19" fmla="*/ 1905000 w 4724400"/>
                  <a:gd name="connsiteY19" fmla="*/ 3543605 h 4724400"/>
                  <a:gd name="connsiteX20" fmla="*/ 1066800 w 4724400"/>
                  <a:gd name="connsiteY20" fmla="*/ 4114800 h 4724400"/>
                  <a:gd name="connsiteX21" fmla="*/ 2362200 w 4724400"/>
                  <a:gd name="connsiteY21" fmla="*/ 4724400 h 4724400"/>
                  <a:gd name="connsiteX22" fmla="*/ 3657600 w 4724400"/>
                  <a:gd name="connsiteY22" fmla="*/ 4114800 h 4724400"/>
                  <a:gd name="connsiteX23" fmla="*/ 2819400 w 4724400"/>
                  <a:gd name="connsiteY23" fmla="*/ 3543605 h 4724400"/>
                  <a:gd name="connsiteX24" fmla="*/ 2819400 w 4724400"/>
                  <a:gd name="connsiteY24" fmla="*/ 3423209 h 4724400"/>
                  <a:gd name="connsiteX25" fmla="*/ 3124200 w 4724400"/>
                  <a:gd name="connsiteY25" fmla="*/ 3505200 h 4724400"/>
                  <a:gd name="connsiteX26" fmla="*/ 3700120 w 4724400"/>
                  <a:gd name="connsiteY26" fmla="*/ 3094863 h 4724400"/>
                  <a:gd name="connsiteX27" fmla="*/ 3886200 w 4724400"/>
                  <a:gd name="connsiteY27" fmla="*/ 3124200 h 4724400"/>
                  <a:gd name="connsiteX28" fmla="*/ 4495800 w 4724400"/>
                  <a:gd name="connsiteY28" fmla="*/ 2514600 h 4724400"/>
                  <a:gd name="connsiteX29" fmla="*/ 4442460 w 4724400"/>
                  <a:gd name="connsiteY29" fmla="*/ 2265807 h 4724400"/>
                  <a:gd name="connsiteX30" fmla="*/ 4724400 w 4724400"/>
                  <a:gd name="connsiteY30" fmla="*/ 1752600 h 4724400"/>
                  <a:gd name="connsiteX31" fmla="*/ 1981200 w 4724400"/>
                  <a:gd name="connsiteY31" fmla="*/ 1295400 h 4724400"/>
                  <a:gd name="connsiteX32" fmla="*/ 2362200 w 4724400"/>
                  <a:gd name="connsiteY32" fmla="*/ 914400 h 4724400"/>
                  <a:gd name="connsiteX33" fmla="*/ 2743200 w 4724400"/>
                  <a:gd name="connsiteY33" fmla="*/ 1295400 h 4724400"/>
                  <a:gd name="connsiteX34" fmla="*/ 2362200 w 4724400"/>
                  <a:gd name="connsiteY34" fmla="*/ 1676400 h 4724400"/>
                  <a:gd name="connsiteX35" fmla="*/ 1981200 w 4724400"/>
                  <a:gd name="connsiteY35" fmla="*/ 1295400 h 4724400"/>
                  <a:gd name="connsiteX36" fmla="*/ 2434361 w 4724400"/>
                  <a:gd name="connsiteY36" fmla="*/ 2182292 h 4724400"/>
                  <a:gd name="connsiteX37" fmla="*/ 2362200 w 4724400"/>
                  <a:gd name="connsiteY37" fmla="*/ 2254453 h 4724400"/>
                  <a:gd name="connsiteX38" fmla="*/ 2290039 w 4724400"/>
                  <a:gd name="connsiteY38" fmla="*/ 2182292 h 4724400"/>
                  <a:gd name="connsiteX39" fmla="*/ 2334082 w 4724400"/>
                  <a:gd name="connsiteY39" fmla="*/ 1830248 h 4724400"/>
                  <a:gd name="connsiteX40" fmla="*/ 2362200 w 4724400"/>
                  <a:gd name="connsiteY40" fmla="*/ 1828800 h 4724400"/>
                  <a:gd name="connsiteX41" fmla="*/ 2390394 w 4724400"/>
                  <a:gd name="connsiteY41" fmla="*/ 1830248 h 4724400"/>
                  <a:gd name="connsiteX42" fmla="*/ 2362200 w 4724400"/>
                  <a:gd name="connsiteY42" fmla="*/ 2469947 h 4724400"/>
                  <a:gd name="connsiteX43" fmla="*/ 2594839 w 4724400"/>
                  <a:gd name="connsiteY43" fmla="*/ 2237308 h 4724400"/>
                  <a:gd name="connsiteX44" fmla="*/ 2547061 w 4724400"/>
                  <a:gd name="connsiteY44" fmla="*/ 1854784 h 4724400"/>
                  <a:gd name="connsiteX45" fmla="*/ 3048000 w 4724400"/>
                  <a:gd name="connsiteY45" fmla="*/ 2514600 h 4724400"/>
                  <a:gd name="connsiteX46" fmla="*/ 3048000 w 4724400"/>
                  <a:gd name="connsiteY46" fmla="*/ 2895600 h 4724400"/>
                  <a:gd name="connsiteX47" fmla="*/ 2895600 w 4724400"/>
                  <a:gd name="connsiteY47" fmla="*/ 3048000 h 4724400"/>
                  <a:gd name="connsiteX48" fmla="*/ 2819400 w 4724400"/>
                  <a:gd name="connsiteY48" fmla="*/ 3048000 h 4724400"/>
                  <a:gd name="connsiteX49" fmla="*/ 2819400 w 4724400"/>
                  <a:gd name="connsiteY49" fmla="*/ 2286000 h 4724400"/>
                  <a:gd name="connsiteX50" fmla="*/ 2667000 w 4724400"/>
                  <a:gd name="connsiteY50" fmla="*/ 2286000 h 4724400"/>
                  <a:gd name="connsiteX51" fmla="*/ 2667000 w 4724400"/>
                  <a:gd name="connsiteY51" fmla="*/ 2819400 h 4724400"/>
                  <a:gd name="connsiteX52" fmla="*/ 2057400 w 4724400"/>
                  <a:gd name="connsiteY52" fmla="*/ 2819400 h 4724400"/>
                  <a:gd name="connsiteX53" fmla="*/ 2057400 w 4724400"/>
                  <a:gd name="connsiteY53" fmla="*/ 2286000 h 4724400"/>
                  <a:gd name="connsiteX54" fmla="*/ 1905000 w 4724400"/>
                  <a:gd name="connsiteY54" fmla="*/ 2286000 h 4724400"/>
                  <a:gd name="connsiteX55" fmla="*/ 1905000 w 4724400"/>
                  <a:gd name="connsiteY55" fmla="*/ 3048000 h 4724400"/>
                  <a:gd name="connsiteX56" fmla="*/ 1828800 w 4724400"/>
                  <a:gd name="connsiteY56" fmla="*/ 3048000 h 4724400"/>
                  <a:gd name="connsiteX57" fmla="*/ 1676400 w 4724400"/>
                  <a:gd name="connsiteY57" fmla="*/ 2895600 h 4724400"/>
                  <a:gd name="connsiteX58" fmla="*/ 1676400 w 4724400"/>
                  <a:gd name="connsiteY58" fmla="*/ 2514600 h 4724400"/>
                  <a:gd name="connsiteX59" fmla="*/ 2177415 w 4724400"/>
                  <a:gd name="connsiteY59" fmla="*/ 1854784 h 4724400"/>
                  <a:gd name="connsiteX60" fmla="*/ 2129562 w 4724400"/>
                  <a:gd name="connsiteY60" fmla="*/ 2237308 h 4724400"/>
                  <a:gd name="connsiteX61" fmla="*/ 2057400 w 4724400"/>
                  <a:gd name="connsiteY61" fmla="*/ 2971800 h 4724400"/>
                  <a:gd name="connsiteX62" fmla="*/ 2286000 w 4724400"/>
                  <a:gd name="connsiteY62" fmla="*/ 2971800 h 4724400"/>
                  <a:gd name="connsiteX63" fmla="*/ 2286000 w 4724400"/>
                  <a:gd name="connsiteY63" fmla="*/ 4152900 h 4724400"/>
                  <a:gd name="connsiteX64" fmla="*/ 2171700 w 4724400"/>
                  <a:gd name="connsiteY64" fmla="*/ 4267200 h 4724400"/>
                  <a:gd name="connsiteX65" fmla="*/ 2057400 w 4724400"/>
                  <a:gd name="connsiteY65" fmla="*/ 4152900 h 4724400"/>
                  <a:gd name="connsiteX66" fmla="*/ 2438400 w 4724400"/>
                  <a:gd name="connsiteY66" fmla="*/ 2971800 h 4724400"/>
                  <a:gd name="connsiteX67" fmla="*/ 2667000 w 4724400"/>
                  <a:gd name="connsiteY67" fmla="*/ 2971800 h 4724400"/>
                  <a:gd name="connsiteX68" fmla="*/ 2667000 w 4724400"/>
                  <a:gd name="connsiteY68" fmla="*/ 4152900 h 4724400"/>
                  <a:gd name="connsiteX69" fmla="*/ 2552700 w 4724400"/>
                  <a:gd name="connsiteY69" fmla="*/ 4267200 h 4724400"/>
                  <a:gd name="connsiteX70" fmla="*/ 2438400 w 4724400"/>
                  <a:gd name="connsiteY70" fmla="*/ 4152900 h 4724400"/>
                  <a:gd name="connsiteX71" fmla="*/ 3505200 w 4724400"/>
                  <a:gd name="connsiteY71" fmla="*/ 4114800 h 4724400"/>
                  <a:gd name="connsiteX72" fmla="*/ 2362200 w 4724400"/>
                  <a:gd name="connsiteY72" fmla="*/ 4572000 h 4724400"/>
                  <a:gd name="connsiteX73" fmla="*/ 1219200 w 4724400"/>
                  <a:gd name="connsiteY73" fmla="*/ 4114800 h 4724400"/>
                  <a:gd name="connsiteX74" fmla="*/ 1905000 w 4724400"/>
                  <a:gd name="connsiteY74" fmla="*/ 3698139 h 4724400"/>
                  <a:gd name="connsiteX75" fmla="*/ 1905000 w 4724400"/>
                  <a:gd name="connsiteY75" fmla="*/ 4152900 h 4724400"/>
                  <a:gd name="connsiteX76" fmla="*/ 2171700 w 4724400"/>
                  <a:gd name="connsiteY76" fmla="*/ 4419600 h 4724400"/>
                  <a:gd name="connsiteX77" fmla="*/ 2362200 w 4724400"/>
                  <a:gd name="connsiteY77" fmla="*/ 4338981 h 4724400"/>
                  <a:gd name="connsiteX78" fmla="*/ 2552700 w 4724400"/>
                  <a:gd name="connsiteY78" fmla="*/ 4419600 h 4724400"/>
                  <a:gd name="connsiteX79" fmla="*/ 2819400 w 4724400"/>
                  <a:gd name="connsiteY79" fmla="*/ 4152900 h 4724400"/>
                  <a:gd name="connsiteX80" fmla="*/ 2819400 w 4724400"/>
                  <a:gd name="connsiteY80" fmla="*/ 3698139 h 4724400"/>
                  <a:gd name="connsiteX81" fmla="*/ 3505200 w 4724400"/>
                  <a:gd name="connsiteY81" fmla="*/ 4114800 h 4724400"/>
                  <a:gd name="connsiteX82" fmla="*/ 4343400 w 4724400"/>
                  <a:gd name="connsiteY82" fmla="*/ 2514600 h 4724400"/>
                  <a:gd name="connsiteX83" fmla="*/ 3886200 w 4724400"/>
                  <a:gd name="connsiteY83" fmla="*/ 2971800 h 4724400"/>
                  <a:gd name="connsiteX84" fmla="*/ 3682594 w 4724400"/>
                  <a:gd name="connsiteY84" fmla="*/ 2923413 h 4724400"/>
                  <a:gd name="connsiteX85" fmla="*/ 3591763 w 4724400"/>
                  <a:gd name="connsiteY85" fmla="*/ 2877998 h 4724400"/>
                  <a:gd name="connsiteX86" fmla="*/ 3573628 w 4724400"/>
                  <a:gd name="connsiteY86" fmla="*/ 2977972 h 4724400"/>
                  <a:gd name="connsiteX87" fmla="*/ 3124200 w 4724400"/>
                  <a:gd name="connsiteY87" fmla="*/ 3352800 h 4724400"/>
                  <a:gd name="connsiteX88" fmla="*/ 2819400 w 4724400"/>
                  <a:gd name="connsiteY88" fmla="*/ 3235757 h 4724400"/>
                  <a:gd name="connsiteX89" fmla="*/ 2819400 w 4724400"/>
                  <a:gd name="connsiteY89" fmla="*/ 3200400 h 4724400"/>
                  <a:gd name="connsiteX90" fmla="*/ 2895600 w 4724400"/>
                  <a:gd name="connsiteY90" fmla="*/ 3200400 h 4724400"/>
                  <a:gd name="connsiteX91" fmla="*/ 3200400 w 4724400"/>
                  <a:gd name="connsiteY91" fmla="*/ 2895600 h 4724400"/>
                  <a:gd name="connsiteX92" fmla="*/ 3200400 w 4724400"/>
                  <a:gd name="connsiteY92" fmla="*/ 2514600 h 4724400"/>
                  <a:gd name="connsiteX93" fmla="*/ 2665095 w 4724400"/>
                  <a:gd name="connsiteY93" fmla="*/ 1733931 h 4724400"/>
                  <a:gd name="connsiteX94" fmla="*/ 2895600 w 4724400"/>
                  <a:gd name="connsiteY94" fmla="*/ 1295400 h 4724400"/>
                  <a:gd name="connsiteX95" fmla="*/ 2362200 w 4724400"/>
                  <a:gd name="connsiteY95" fmla="*/ 762000 h 4724400"/>
                  <a:gd name="connsiteX96" fmla="*/ 1828800 w 4724400"/>
                  <a:gd name="connsiteY96" fmla="*/ 1295400 h 4724400"/>
                  <a:gd name="connsiteX97" fmla="*/ 2059305 w 4724400"/>
                  <a:gd name="connsiteY97" fmla="*/ 1733931 h 4724400"/>
                  <a:gd name="connsiteX98" fmla="*/ 1524000 w 4724400"/>
                  <a:gd name="connsiteY98" fmla="*/ 2514600 h 4724400"/>
                  <a:gd name="connsiteX99" fmla="*/ 1524000 w 4724400"/>
                  <a:gd name="connsiteY99" fmla="*/ 2895600 h 4724400"/>
                  <a:gd name="connsiteX100" fmla="*/ 1828800 w 4724400"/>
                  <a:gd name="connsiteY100" fmla="*/ 3200400 h 4724400"/>
                  <a:gd name="connsiteX101" fmla="*/ 1905000 w 4724400"/>
                  <a:gd name="connsiteY101" fmla="*/ 3200400 h 4724400"/>
                  <a:gd name="connsiteX102" fmla="*/ 1905000 w 4724400"/>
                  <a:gd name="connsiteY102" fmla="*/ 3235757 h 4724400"/>
                  <a:gd name="connsiteX103" fmla="*/ 1600200 w 4724400"/>
                  <a:gd name="connsiteY103" fmla="*/ 3352800 h 4724400"/>
                  <a:gd name="connsiteX104" fmla="*/ 1150849 w 4724400"/>
                  <a:gd name="connsiteY104" fmla="*/ 2977972 h 4724400"/>
                  <a:gd name="connsiteX105" fmla="*/ 1132713 w 4724400"/>
                  <a:gd name="connsiteY105" fmla="*/ 2877998 h 4724400"/>
                  <a:gd name="connsiteX106" fmla="*/ 1041883 w 4724400"/>
                  <a:gd name="connsiteY106" fmla="*/ 2923413 h 4724400"/>
                  <a:gd name="connsiteX107" fmla="*/ 838200 w 4724400"/>
                  <a:gd name="connsiteY107" fmla="*/ 2971800 h 4724400"/>
                  <a:gd name="connsiteX108" fmla="*/ 381000 w 4724400"/>
                  <a:gd name="connsiteY108" fmla="*/ 2514600 h 4724400"/>
                  <a:gd name="connsiteX109" fmla="*/ 419176 w 4724400"/>
                  <a:gd name="connsiteY109" fmla="*/ 2331339 h 4724400"/>
                  <a:gd name="connsiteX110" fmla="*/ 609600 w 4724400"/>
                  <a:gd name="connsiteY110" fmla="*/ 2362200 h 4724400"/>
                  <a:gd name="connsiteX111" fmla="*/ 1219200 w 4724400"/>
                  <a:gd name="connsiteY111" fmla="*/ 1752600 h 4724400"/>
                  <a:gd name="connsiteX112" fmla="*/ 1066800 w 4724400"/>
                  <a:gd name="connsiteY112" fmla="*/ 1752600 h 4724400"/>
                  <a:gd name="connsiteX113" fmla="*/ 609600 w 4724400"/>
                  <a:gd name="connsiteY113" fmla="*/ 2209800 h 4724400"/>
                  <a:gd name="connsiteX114" fmla="*/ 152400 w 4724400"/>
                  <a:gd name="connsiteY114" fmla="*/ 1752600 h 4724400"/>
                  <a:gd name="connsiteX115" fmla="*/ 499643 w 4724400"/>
                  <a:gd name="connsiteY115" fmla="*/ 1309345 h 4724400"/>
                  <a:gd name="connsiteX116" fmla="*/ 576453 w 4724400"/>
                  <a:gd name="connsiteY116" fmla="*/ 1290371 h 4724400"/>
                  <a:gd name="connsiteX117" fmla="*/ 554584 w 4724400"/>
                  <a:gd name="connsiteY117" fmla="*/ 1214323 h 4724400"/>
                  <a:gd name="connsiteX118" fmla="*/ 533400 w 4724400"/>
                  <a:gd name="connsiteY118" fmla="*/ 1066800 h 4724400"/>
                  <a:gd name="connsiteX119" fmla="*/ 1066800 w 4724400"/>
                  <a:gd name="connsiteY119" fmla="*/ 533400 h 4724400"/>
                  <a:gd name="connsiteX120" fmla="*/ 1221867 w 4724400"/>
                  <a:gd name="connsiteY120" fmla="*/ 556336 h 4724400"/>
                  <a:gd name="connsiteX121" fmla="*/ 1219200 w 4724400"/>
                  <a:gd name="connsiteY121" fmla="*/ 609600 h 4724400"/>
                  <a:gd name="connsiteX122" fmla="*/ 1486891 w 4724400"/>
                  <a:gd name="connsiteY122" fmla="*/ 1114273 h 4724400"/>
                  <a:gd name="connsiteX123" fmla="*/ 1572463 w 4724400"/>
                  <a:gd name="connsiteY123" fmla="*/ 988238 h 4724400"/>
                  <a:gd name="connsiteX124" fmla="*/ 1371600 w 4724400"/>
                  <a:gd name="connsiteY124" fmla="*/ 609600 h 4724400"/>
                  <a:gd name="connsiteX125" fmla="*/ 1828800 w 4724400"/>
                  <a:gd name="connsiteY125" fmla="*/ 152400 h 4724400"/>
                  <a:gd name="connsiteX126" fmla="*/ 2286000 w 4724400"/>
                  <a:gd name="connsiteY126" fmla="*/ 609600 h 4724400"/>
                  <a:gd name="connsiteX127" fmla="*/ 2438400 w 4724400"/>
                  <a:gd name="connsiteY127" fmla="*/ 609600 h 4724400"/>
                  <a:gd name="connsiteX128" fmla="*/ 2895600 w 4724400"/>
                  <a:gd name="connsiteY128" fmla="*/ 152400 h 4724400"/>
                  <a:gd name="connsiteX129" fmla="*/ 3352800 w 4724400"/>
                  <a:gd name="connsiteY129" fmla="*/ 609600 h 4724400"/>
                  <a:gd name="connsiteX130" fmla="*/ 3151937 w 4724400"/>
                  <a:gd name="connsiteY130" fmla="*/ 988238 h 4724400"/>
                  <a:gd name="connsiteX131" fmla="*/ 3237509 w 4724400"/>
                  <a:gd name="connsiteY131" fmla="*/ 1114273 h 4724400"/>
                  <a:gd name="connsiteX132" fmla="*/ 3505200 w 4724400"/>
                  <a:gd name="connsiteY132" fmla="*/ 609600 h 4724400"/>
                  <a:gd name="connsiteX133" fmla="*/ 3502533 w 4724400"/>
                  <a:gd name="connsiteY133" fmla="*/ 556336 h 4724400"/>
                  <a:gd name="connsiteX134" fmla="*/ 3657600 w 4724400"/>
                  <a:gd name="connsiteY134" fmla="*/ 533400 h 4724400"/>
                  <a:gd name="connsiteX135" fmla="*/ 4191000 w 4724400"/>
                  <a:gd name="connsiteY135" fmla="*/ 1066800 h 4724400"/>
                  <a:gd name="connsiteX136" fmla="*/ 4169893 w 4724400"/>
                  <a:gd name="connsiteY136" fmla="*/ 1214323 h 4724400"/>
                  <a:gd name="connsiteX137" fmla="*/ 4148023 w 4724400"/>
                  <a:gd name="connsiteY137" fmla="*/ 1290371 h 4724400"/>
                  <a:gd name="connsiteX138" fmla="*/ 4224833 w 4724400"/>
                  <a:gd name="connsiteY138" fmla="*/ 1309345 h 4724400"/>
                  <a:gd name="connsiteX139" fmla="*/ 4572000 w 4724400"/>
                  <a:gd name="connsiteY139" fmla="*/ 1752600 h 4724400"/>
                  <a:gd name="connsiteX140" fmla="*/ 4114800 w 4724400"/>
                  <a:gd name="connsiteY140" fmla="*/ 2209800 h 4724400"/>
                  <a:gd name="connsiteX141" fmla="*/ 3657600 w 4724400"/>
                  <a:gd name="connsiteY141" fmla="*/ 1752600 h 4724400"/>
                  <a:gd name="connsiteX142" fmla="*/ 3505200 w 4724400"/>
                  <a:gd name="connsiteY142" fmla="*/ 1752600 h 4724400"/>
                  <a:gd name="connsiteX143" fmla="*/ 4114800 w 4724400"/>
                  <a:gd name="connsiteY143" fmla="*/ 2362200 h 4724400"/>
                  <a:gd name="connsiteX144" fmla="*/ 4305224 w 4724400"/>
                  <a:gd name="connsiteY144" fmla="*/ 2331339 h 4724400"/>
                  <a:gd name="connsiteX145" fmla="*/ 4343400 w 4724400"/>
                  <a:gd name="connsiteY145" fmla="*/ 2514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4724400" h="4724400">
                    <a:moveTo>
                      <a:pt x="4724400" y="1752600"/>
                    </a:moveTo>
                    <a:cubicBezTo>
                      <a:pt x="4724400" y="1497254"/>
                      <a:pt x="4566819" y="1272997"/>
                      <a:pt x="4333113" y="1183843"/>
                    </a:cubicBezTo>
                    <a:cubicBezTo>
                      <a:pt x="4339971" y="1144905"/>
                      <a:pt x="4343400" y="1105814"/>
                      <a:pt x="4343400" y="1066800"/>
                    </a:cubicBezTo>
                    <a:cubicBezTo>
                      <a:pt x="4343400" y="688619"/>
                      <a:pt x="4035781" y="381000"/>
                      <a:pt x="3657600" y="381000"/>
                    </a:cubicBezTo>
                    <a:cubicBezTo>
                      <a:pt x="3593440" y="381000"/>
                      <a:pt x="3530727" y="390296"/>
                      <a:pt x="3470072" y="407594"/>
                    </a:cubicBezTo>
                    <a:cubicBezTo>
                      <a:pt x="3386404" y="170612"/>
                      <a:pt x="3160852" y="0"/>
                      <a:pt x="2895600" y="0"/>
                    </a:cubicBezTo>
                    <a:cubicBezTo>
                      <a:pt x="2666238" y="0"/>
                      <a:pt x="2466213" y="127483"/>
                      <a:pt x="2362200" y="315163"/>
                    </a:cubicBezTo>
                    <a:cubicBezTo>
                      <a:pt x="2258187" y="127483"/>
                      <a:pt x="2058162" y="0"/>
                      <a:pt x="1828800" y="0"/>
                    </a:cubicBezTo>
                    <a:cubicBezTo>
                      <a:pt x="1563548" y="0"/>
                      <a:pt x="1337996" y="170612"/>
                      <a:pt x="1254328" y="407594"/>
                    </a:cubicBezTo>
                    <a:cubicBezTo>
                      <a:pt x="1193673" y="390296"/>
                      <a:pt x="1130960" y="381000"/>
                      <a:pt x="1066800" y="381000"/>
                    </a:cubicBezTo>
                    <a:cubicBezTo>
                      <a:pt x="688619" y="381000"/>
                      <a:pt x="381000" y="688619"/>
                      <a:pt x="381000" y="1066800"/>
                    </a:cubicBezTo>
                    <a:cubicBezTo>
                      <a:pt x="381000" y="1105814"/>
                      <a:pt x="384429" y="1144905"/>
                      <a:pt x="391287" y="1183843"/>
                    </a:cubicBezTo>
                    <a:cubicBezTo>
                      <a:pt x="157582" y="1272997"/>
                      <a:pt x="0" y="1497254"/>
                      <a:pt x="0" y="1752600"/>
                    </a:cubicBezTo>
                    <a:cubicBezTo>
                      <a:pt x="0" y="1968094"/>
                      <a:pt x="112700" y="2157375"/>
                      <a:pt x="281940" y="2265807"/>
                    </a:cubicBezTo>
                    <a:cubicBezTo>
                      <a:pt x="247040" y="2343684"/>
                      <a:pt x="228600" y="2428342"/>
                      <a:pt x="228600" y="2514600"/>
                    </a:cubicBezTo>
                    <a:cubicBezTo>
                      <a:pt x="228600" y="2850718"/>
                      <a:pt x="502082" y="3124200"/>
                      <a:pt x="838200" y="3124200"/>
                    </a:cubicBezTo>
                    <a:cubicBezTo>
                      <a:pt x="901979" y="3124200"/>
                      <a:pt x="964235" y="3114370"/>
                      <a:pt x="1024280" y="3094863"/>
                    </a:cubicBezTo>
                    <a:cubicBezTo>
                      <a:pt x="1107719" y="3337332"/>
                      <a:pt x="1337005" y="3505200"/>
                      <a:pt x="1600200" y="3505200"/>
                    </a:cubicBezTo>
                    <a:cubicBezTo>
                      <a:pt x="1709242" y="3505200"/>
                      <a:pt x="1813332" y="3476397"/>
                      <a:pt x="1905000" y="3423209"/>
                    </a:cubicBezTo>
                    <a:lnTo>
                      <a:pt x="1905000" y="3543605"/>
                    </a:lnTo>
                    <a:cubicBezTo>
                      <a:pt x="1393774" y="3630930"/>
                      <a:pt x="1066800" y="3851453"/>
                      <a:pt x="1066800" y="4114800"/>
                    </a:cubicBezTo>
                    <a:cubicBezTo>
                      <a:pt x="1066800" y="4456633"/>
                      <a:pt x="1635862" y="4724400"/>
                      <a:pt x="2362200" y="4724400"/>
                    </a:cubicBezTo>
                    <a:cubicBezTo>
                      <a:pt x="3088539" y="4724400"/>
                      <a:pt x="3657600" y="4456633"/>
                      <a:pt x="3657600" y="4114800"/>
                    </a:cubicBezTo>
                    <a:cubicBezTo>
                      <a:pt x="3657600" y="3851453"/>
                      <a:pt x="3330626" y="3630930"/>
                      <a:pt x="2819400" y="3543605"/>
                    </a:cubicBezTo>
                    <a:lnTo>
                      <a:pt x="2819400" y="3423209"/>
                    </a:lnTo>
                    <a:cubicBezTo>
                      <a:pt x="2911069" y="3476397"/>
                      <a:pt x="3015158" y="3505200"/>
                      <a:pt x="3124200" y="3505200"/>
                    </a:cubicBezTo>
                    <a:cubicBezTo>
                      <a:pt x="3387395" y="3505200"/>
                      <a:pt x="3616681" y="3337332"/>
                      <a:pt x="3700120" y="3094863"/>
                    </a:cubicBezTo>
                    <a:cubicBezTo>
                      <a:pt x="3760165" y="3114370"/>
                      <a:pt x="3822421" y="3124200"/>
                      <a:pt x="3886200" y="3124200"/>
                    </a:cubicBezTo>
                    <a:cubicBezTo>
                      <a:pt x="4222318" y="3124200"/>
                      <a:pt x="4495800" y="2850718"/>
                      <a:pt x="4495800" y="2514600"/>
                    </a:cubicBezTo>
                    <a:cubicBezTo>
                      <a:pt x="4495800" y="2428342"/>
                      <a:pt x="4477360" y="2343684"/>
                      <a:pt x="4442460" y="2265807"/>
                    </a:cubicBezTo>
                    <a:cubicBezTo>
                      <a:pt x="4611700" y="2157375"/>
                      <a:pt x="4724400" y="1968094"/>
                      <a:pt x="4724400" y="1752600"/>
                    </a:cubicBezTo>
                    <a:close/>
                    <a:moveTo>
                      <a:pt x="1981200" y="1295400"/>
                    </a:moveTo>
                    <a:cubicBezTo>
                      <a:pt x="1981200" y="1085317"/>
                      <a:pt x="2152117" y="914400"/>
                      <a:pt x="2362200" y="914400"/>
                    </a:cubicBezTo>
                    <a:cubicBezTo>
                      <a:pt x="2572284" y="914400"/>
                      <a:pt x="2743200" y="1085317"/>
                      <a:pt x="2743200" y="1295400"/>
                    </a:cubicBezTo>
                    <a:cubicBezTo>
                      <a:pt x="2743200" y="1505483"/>
                      <a:pt x="2572284" y="1676400"/>
                      <a:pt x="2362200" y="1676400"/>
                    </a:cubicBezTo>
                    <a:cubicBezTo>
                      <a:pt x="2152117" y="1676400"/>
                      <a:pt x="1981200" y="1505483"/>
                      <a:pt x="1981200" y="1295400"/>
                    </a:cubicBezTo>
                    <a:close/>
                    <a:moveTo>
                      <a:pt x="2434361" y="2182292"/>
                    </a:moveTo>
                    <a:lnTo>
                      <a:pt x="2362200" y="2254453"/>
                    </a:lnTo>
                    <a:lnTo>
                      <a:pt x="2290039" y="2182292"/>
                    </a:lnTo>
                    <a:lnTo>
                      <a:pt x="2334082" y="1830248"/>
                    </a:lnTo>
                    <a:cubicBezTo>
                      <a:pt x="2343455" y="1829867"/>
                      <a:pt x="2352675" y="1828800"/>
                      <a:pt x="2362200" y="1828800"/>
                    </a:cubicBezTo>
                    <a:cubicBezTo>
                      <a:pt x="2371725" y="1828800"/>
                      <a:pt x="2380945" y="1829867"/>
                      <a:pt x="2390394" y="1830248"/>
                    </a:cubicBezTo>
                    <a:close/>
                    <a:moveTo>
                      <a:pt x="2362200" y="2469947"/>
                    </a:moveTo>
                    <a:lnTo>
                      <a:pt x="2594839" y="2237308"/>
                    </a:lnTo>
                    <a:lnTo>
                      <a:pt x="2547061" y="1854784"/>
                    </a:lnTo>
                    <a:cubicBezTo>
                      <a:pt x="2835555" y="1935785"/>
                      <a:pt x="3048000" y="2200504"/>
                      <a:pt x="3048000" y="2514600"/>
                    </a:cubicBezTo>
                    <a:lnTo>
                      <a:pt x="3048000" y="2895600"/>
                    </a:lnTo>
                    <a:cubicBezTo>
                      <a:pt x="3048000" y="2979649"/>
                      <a:pt x="2979649" y="3048000"/>
                      <a:pt x="2895600" y="3048000"/>
                    </a:cubicBezTo>
                    <a:lnTo>
                      <a:pt x="2819400" y="3048000"/>
                    </a:lnTo>
                    <a:lnTo>
                      <a:pt x="2819400" y="2286000"/>
                    </a:lnTo>
                    <a:lnTo>
                      <a:pt x="2667000" y="2286000"/>
                    </a:lnTo>
                    <a:lnTo>
                      <a:pt x="2667000" y="2819400"/>
                    </a:lnTo>
                    <a:lnTo>
                      <a:pt x="2057400" y="2819400"/>
                    </a:lnTo>
                    <a:lnTo>
                      <a:pt x="2057400" y="2286000"/>
                    </a:lnTo>
                    <a:lnTo>
                      <a:pt x="1905000" y="2286000"/>
                    </a:lnTo>
                    <a:lnTo>
                      <a:pt x="1905000" y="3048000"/>
                    </a:lnTo>
                    <a:lnTo>
                      <a:pt x="1828800" y="3048000"/>
                    </a:lnTo>
                    <a:cubicBezTo>
                      <a:pt x="1744751" y="3048000"/>
                      <a:pt x="1676400" y="2979649"/>
                      <a:pt x="1676400" y="2895600"/>
                    </a:cubicBezTo>
                    <a:lnTo>
                      <a:pt x="1676400" y="2514600"/>
                    </a:lnTo>
                    <a:cubicBezTo>
                      <a:pt x="1676400" y="2200504"/>
                      <a:pt x="1888846" y="1935785"/>
                      <a:pt x="2177415" y="1854784"/>
                    </a:cubicBezTo>
                    <a:lnTo>
                      <a:pt x="2129562" y="2237308"/>
                    </a:lnTo>
                    <a:close/>
                    <a:moveTo>
                      <a:pt x="2057400" y="2971800"/>
                    </a:moveTo>
                    <a:lnTo>
                      <a:pt x="2286000" y="2971800"/>
                    </a:lnTo>
                    <a:lnTo>
                      <a:pt x="2286000" y="4152900"/>
                    </a:lnTo>
                    <a:cubicBezTo>
                      <a:pt x="2286000" y="4215918"/>
                      <a:pt x="2234717" y="4267200"/>
                      <a:pt x="2171700" y="4267200"/>
                    </a:cubicBezTo>
                    <a:cubicBezTo>
                      <a:pt x="2108683" y="4267200"/>
                      <a:pt x="2057400" y="4215918"/>
                      <a:pt x="2057400" y="4152900"/>
                    </a:cubicBezTo>
                    <a:close/>
                    <a:moveTo>
                      <a:pt x="2438400" y="2971800"/>
                    </a:moveTo>
                    <a:lnTo>
                      <a:pt x="2667000" y="2971800"/>
                    </a:lnTo>
                    <a:lnTo>
                      <a:pt x="2667000" y="4152900"/>
                    </a:lnTo>
                    <a:cubicBezTo>
                      <a:pt x="2667000" y="4215918"/>
                      <a:pt x="2615717" y="4267200"/>
                      <a:pt x="2552700" y="4267200"/>
                    </a:cubicBezTo>
                    <a:cubicBezTo>
                      <a:pt x="2489683" y="4267200"/>
                      <a:pt x="2438400" y="4215918"/>
                      <a:pt x="2438400" y="4152900"/>
                    </a:cubicBezTo>
                    <a:close/>
                    <a:moveTo>
                      <a:pt x="3505200" y="4114800"/>
                    </a:moveTo>
                    <a:cubicBezTo>
                      <a:pt x="3505200" y="4331056"/>
                      <a:pt x="3035808" y="4572000"/>
                      <a:pt x="2362200" y="4572000"/>
                    </a:cubicBezTo>
                    <a:cubicBezTo>
                      <a:pt x="1688592" y="4572000"/>
                      <a:pt x="1219200" y="4331056"/>
                      <a:pt x="1219200" y="4114800"/>
                    </a:cubicBezTo>
                    <a:cubicBezTo>
                      <a:pt x="1219200" y="3941750"/>
                      <a:pt x="1502740" y="3772281"/>
                      <a:pt x="1905000" y="3698139"/>
                    </a:cubicBezTo>
                    <a:lnTo>
                      <a:pt x="1905000" y="4152900"/>
                    </a:lnTo>
                    <a:cubicBezTo>
                      <a:pt x="1905000" y="4299966"/>
                      <a:pt x="2024634" y="4419600"/>
                      <a:pt x="2171700" y="4419600"/>
                    </a:cubicBezTo>
                    <a:cubicBezTo>
                      <a:pt x="2246376" y="4419600"/>
                      <a:pt x="2313737" y="4388587"/>
                      <a:pt x="2362200" y="4338981"/>
                    </a:cubicBezTo>
                    <a:cubicBezTo>
                      <a:pt x="2410663" y="4388587"/>
                      <a:pt x="2478024" y="4419600"/>
                      <a:pt x="2552700" y="4419600"/>
                    </a:cubicBezTo>
                    <a:cubicBezTo>
                      <a:pt x="2699766" y="4419600"/>
                      <a:pt x="2819400" y="4299966"/>
                      <a:pt x="2819400" y="4152900"/>
                    </a:cubicBezTo>
                    <a:lnTo>
                      <a:pt x="2819400" y="3698139"/>
                    </a:lnTo>
                    <a:cubicBezTo>
                      <a:pt x="3221660" y="3772281"/>
                      <a:pt x="3505200" y="3941750"/>
                      <a:pt x="3505200" y="4114800"/>
                    </a:cubicBezTo>
                    <a:close/>
                    <a:moveTo>
                      <a:pt x="4343400" y="2514600"/>
                    </a:moveTo>
                    <a:cubicBezTo>
                      <a:pt x="4343400" y="2766746"/>
                      <a:pt x="4138346" y="2971800"/>
                      <a:pt x="3886200" y="2971800"/>
                    </a:cubicBezTo>
                    <a:cubicBezTo>
                      <a:pt x="3815334" y="2971800"/>
                      <a:pt x="3746830" y="2955493"/>
                      <a:pt x="3682594" y="2923413"/>
                    </a:cubicBezTo>
                    <a:lnTo>
                      <a:pt x="3591763" y="2877998"/>
                    </a:lnTo>
                    <a:lnTo>
                      <a:pt x="3573628" y="2977972"/>
                    </a:lnTo>
                    <a:cubicBezTo>
                      <a:pt x="3534080" y="3195218"/>
                      <a:pt x="3345028" y="3352800"/>
                      <a:pt x="3124200" y="3352800"/>
                    </a:cubicBezTo>
                    <a:cubicBezTo>
                      <a:pt x="3010281" y="3352800"/>
                      <a:pt x="2903373" y="3311195"/>
                      <a:pt x="2819400" y="3235757"/>
                    </a:cubicBezTo>
                    <a:lnTo>
                      <a:pt x="2819400" y="3200400"/>
                    </a:lnTo>
                    <a:lnTo>
                      <a:pt x="2895600" y="3200400"/>
                    </a:lnTo>
                    <a:cubicBezTo>
                      <a:pt x="3063697" y="3200400"/>
                      <a:pt x="3200400" y="3063697"/>
                      <a:pt x="3200400" y="2895600"/>
                    </a:cubicBezTo>
                    <a:lnTo>
                      <a:pt x="3200400" y="2514600"/>
                    </a:lnTo>
                    <a:cubicBezTo>
                      <a:pt x="3200400" y="2159280"/>
                      <a:pt x="2977820" y="1855699"/>
                      <a:pt x="2665095" y="1733931"/>
                    </a:cubicBezTo>
                    <a:cubicBezTo>
                      <a:pt x="2804160" y="1637538"/>
                      <a:pt x="2895600" y="1476985"/>
                      <a:pt x="2895600" y="1295400"/>
                    </a:cubicBezTo>
                    <a:cubicBezTo>
                      <a:pt x="2895600" y="1001344"/>
                      <a:pt x="2656256" y="762000"/>
                      <a:pt x="2362200" y="762000"/>
                    </a:cubicBezTo>
                    <a:cubicBezTo>
                      <a:pt x="2068144" y="762000"/>
                      <a:pt x="1828800" y="1001344"/>
                      <a:pt x="1828800" y="1295400"/>
                    </a:cubicBezTo>
                    <a:cubicBezTo>
                      <a:pt x="1828800" y="1476985"/>
                      <a:pt x="1920240" y="1637538"/>
                      <a:pt x="2059305" y="1733931"/>
                    </a:cubicBezTo>
                    <a:cubicBezTo>
                      <a:pt x="1746580" y="1855699"/>
                      <a:pt x="1524000" y="2159280"/>
                      <a:pt x="1524000" y="2514600"/>
                    </a:cubicBezTo>
                    <a:lnTo>
                      <a:pt x="1524000" y="2895600"/>
                    </a:lnTo>
                    <a:cubicBezTo>
                      <a:pt x="1524000" y="3063697"/>
                      <a:pt x="1660703" y="3200400"/>
                      <a:pt x="1828800" y="3200400"/>
                    </a:cubicBezTo>
                    <a:lnTo>
                      <a:pt x="1905000" y="3200400"/>
                    </a:lnTo>
                    <a:lnTo>
                      <a:pt x="1905000" y="3235757"/>
                    </a:lnTo>
                    <a:cubicBezTo>
                      <a:pt x="1821028" y="3311195"/>
                      <a:pt x="1714119" y="3352800"/>
                      <a:pt x="1600200" y="3352800"/>
                    </a:cubicBezTo>
                    <a:cubicBezTo>
                      <a:pt x="1379372" y="3352800"/>
                      <a:pt x="1190320" y="3195218"/>
                      <a:pt x="1150849" y="2977972"/>
                    </a:cubicBezTo>
                    <a:lnTo>
                      <a:pt x="1132713" y="2877998"/>
                    </a:lnTo>
                    <a:lnTo>
                      <a:pt x="1041883" y="2923413"/>
                    </a:lnTo>
                    <a:cubicBezTo>
                      <a:pt x="977570" y="2955493"/>
                      <a:pt x="909066" y="2971800"/>
                      <a:pt x="838200" y="2971800"/>
                    </a:cubicBezTo>
                    <a:cubicBezTo>
                      <a:pt x="586054" y="2971800"/>
                      <a:pt x="381000" y="2766746"/>
                      <a:pt x="381000" y="2514600"/>
                    </a:cubicBezTo>
                    <a:cubicBezTo>
                      <a:pt x="381000" y="2451126"/>
                      <a:pt x="394106" y="2388794"/>
                      <a:pt x="419176" y="2331339"/>
                    </a:cubicBezTo>
                    <a:cubicBezTo>
                      <a:pt x="479222" y="2351151"/>
                      <a:pt x="543077" y="2362200"/>
                      <a:pt x="609600" y="2362200"/>
                    </a:cubicBezTo>
                    <a:cubicBezTo>
                      <a:pt x="945718" y="2362200"/>
                      <a:pt x="1219200" y="2088718"/>
                      <a:pt x="1219200" y="1752600"/>
                    </a:cubicBezTo>
                    <a:lnTo>
                      <a:pt x="1066800" y="1752600"/>
                    </a:lnTo>
                    <a:cubicBezTo>
                      <a:pt x="1066800" y="2004746"/>
                      <a:pt x="861746" y="2209800"/>
                      <a:pt x="609600" y="2209800"/>
                    </a:cubicBezTo>
                    <a:cubicBezTo>
                      <a:pt x="357454" y="2209800"/>
                      <a:pt x="152400" y="2004746"/>
                      <a:pt x="152400" y="1752600"/>
                    </a:cubicBezTo>
                    <a:cubicBezTo>
                      <a:pt x="152400" y="1542136"/>
                      <a:pt x="295199" y="1359941"/>
                      <a:pt x="499643" y="1309345"/>
                    </a:cubicBezTo>
                    <a:lnTo>
                      <a:pt x="576453" y="1290371"/>
                    </a:lnTo>
                    <a:lnTo>
                      <a:pt x="554584" y="1214323"/>
                    </a:lnTo>
                    <a:cubicBezTo>
                      <a:pt x="540563" y="1165479"/>
                      <a:pt x="533400" y="1115873"/>
                      <a:pt x="533400" y="1066800"/>
                    </a:cubicBezTo>
                    <a:cubicBezTo>
                      <a:pt x="533400" y="772744"/>
                      <a:pt x="772744" y="533400"/>
                      <a:pt x="1066800" y="533400"/>
                    </a:cubicBezTo>
                    <a:cubicBezTo>
                      <a:pt x="1119988" y="533400"/>
                      <a:pt x="1171956" y="541172"/>
                      <a:pt x="1221867" y="556336"/>
                    </a:cubicBezTo>
                    <a:cubicBezTo>
                      <a:pt x="1220343" y="573938"/>
                      <a:pt x="1219200" y="591617"/>
                      <a:pt x="1219200" y="609600"/>
                    </a:cubicBezTo>
                    <a:cubicBezTo>
                      <a:pt x="1219200" y="811911"/>
                      <a:pt x="1319251" y="1000582"/>
                      <a:pt x="1486891" y="1114273"/>
                    </a:cubicBezTo>
                    <a:lnTo>
                      <a:pt x="1572463" y="988238"/>
                    </a:lnTo>
                    <a:cubicBezTo>
                      <a:pt x="1446657" y="902894"/>
                      <a:pt x="1371600" y="761314"/>
                      <a:pt x="1371600" y="609600"/>
                    </a:cubicBezTo>
                    <a:cubicBezTo>
                      <a:pt x="1371600" y="357454"/>
                      <a:pt x="1576654" y="152400"/>
                      <a:pt x="1828800" y="152400"/>
                    </a:cubicBezTo>
                    <a:cubicBezTo>
                      <a:pt x="2080946" y="152400"/>
                      <a:pt x="2286000" y="357454"/>
                      <a:pt x="2286000" y="609600"/>
                    </a:cubicBezTo>
                    <a:lnTo>
                      <a:pt x="2438400" y="609600"/>
                    </a:lnTo>
                    <a:cubicBezTo>
                      <a:pt x="2438400" y="357454"/>
                      <a:pt x="2643454" y="152400"/>
                      <a:pt x="2895600" y="152400"/>
                    </a:cubicBezTo>
                    <a:cubicBezTo>
                      <a:pt x="3147746" y="152400"/>
                      <a:pt x="3352800" y="357454"/>
                      <a:pt x="3352800" y="609600"/>
                    </a:cubicBezTo>
                    <a:cubicBezTo>
                      <a:pt x="3352800" y="761314"/>
                      <a:pt x="3277743" y="902894"/>
                      <a:pt x="3151937" y="988238"/>
                    </a:cubicBezTo>
                    <a:lnTo>
                      <a:pt x="3237509" y="1114273"/>
                    </a:lnTo>
                    <a:cubicBezTo>
                      <a:pt x="3405150" y="1000582"/>
                      <a:pt x="3505200" y="811911"/>
                      <a:pt x="3505200" y="609600"/>
                    </a:cubicBezTo>
                    <a:cubicBezTo>
                      <a:pt x="3505200" y="591617"/>
                      <a:pt x="3504057" y="573938"/>
                      <a:pt x="3502533" y="556336"/>
                    </a:cubicBezTo>
                    <a:cubicBezTo>
                      <a:pt x="3552444" y="541172"/>
                      <a:pt x="3604412" y="533400"/>
                      <a:pt x="3657600" y="533400"/>
                    </a:cubicBezTo>
                    <a:cubicBezTo>
                      <a:pt x="3951656" y="533400"/>
                      <a:pt x="4191000" y="772744"/>
                      <a:pt x="4191000" y="1066800"/>
                    </a:cubicBezTo>
                    <a:cubicBezTo>
                      <a:pt x="4191000" y="1115873"/>
                      <a:pt x="4183837" y="1165479"/>
                      <a:pt x="4169893" y="1214323"/>
                    </a:cubicBezTo>
                    <a:lnTo>
                      <a:pt x="4148023" y="1290371"/>
                    </a:lnTo>
                    <a:lnTo>
                      <a:pt x="4224833" y="1309345"/>
                    </a:lnTo>
                    <a:cubicBezTo>
                      <a:pt x="4429201" y="1359941"/>
                      <a:pt x="4572000" y="1542136"/>
                      <a:pt x="4572000" y="1752600"/>
                    </a:cubicBezTo>
                    <a:cubicBezTo>
                      <a:pt x="4572000" y="2004746"/>
                      <a:pt x="4366946" y="2209800"/>
                      <a:pt x="4114800" y="2209800"/>
                    </a:cubicBezTo>
                    <a:cubicBezTo>
                      <a:pt x="3862654" y="2209800"/>
                      <a:pt x="3657600" y="2004746"/>
                      <a:pt x="3657600" y="1752600"/>
                    </a:cubicBezTo>
                    <a:lnTo>
                      <a:pt x="3505200" y="1752600"/>
                    </a:lnTo>
                    <a:cubicBezTo>
                      <a:pt x="3505200" y="2088718"/>
                      <a:pt x="3778682" y="2362200"/>
                      <a:pt x="4114800" y="2362200"/>
                    </a:cubicBezTo>
                    <a:cubicBezTo>
                      <a:pt x="4181323" y="2362200"/>
                      <a:pt x="4245178" y="2351151"/>
                      <a:pt x="4305224" y="2331339"/>
                    </a:cubicBezTo>
                    <a:cubicBezTo>
                      <a:pt x="4330294" y="2388794"/>
                      <a:pt x="4343400" y="2451126"/>
                      <a:pt x="4343400" y="25146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7ED8302-62C7-4337-84A0-DB1A52E1A44E}"/>
                  </a:ext>
                </a:extLst>
              </p:cNvPr>
              <p:cNvSpPr/>
              <p:nvPr/>
            </p:nvSpPr>
            <p:spPr>
              <a:xfrm>
                <a:off x="6019800" y="2819400"/>
                <a:ext cx="304800" cy="304800"/>
              </a:xfrm>
              <a:custGeom>
                <a:avLst/>
                <a:gdLst>
                  <a:gd name="connsiteX0" fmla="*/ 304800 w 304800"/>
                  <a:gd name="connsiteY0" fmla="*/ 304800 h 304800"/>
                  <a:gd name="connsiteX1" fmla="*/ 304800 w 304800"/>
                  <a:gd name="connsiteY1" fmla="*/ 152400 h 304800"/>
                  <a:gd name="connsiteX2" fmla="*/ 152400 w 304800"/>
                  <a:gd name="connsiteY2" fmla="*/ 0 h 304800"/>
                  <a:gd name="connsiteX3" fmla="*/ 0 w 304800"/>
                  <a:gd name="connsiteY3" fmla="*/ 0 h 304800"/>
                  <a:gd name="connsiteX4" fmla="*/ 30480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304800" y="304800"/>
                    </a:moveTo>
                    <a:lnTo>
                      <a:pt x="304800" y="152400"/>
                    </a:lnTo>
                    <a:cubicBezTo>
                      <a:pt x="220751" y="152400"/>
                      <a:pt x="152400" y="84049"/>
                      <a:pt x="152400" y="0"/>
                    </a:cubicBezTo>
                    <a:lnTo>
                      <a:pt x="0" y="0"/>
                    </a:lnTo>
                    <a:cubicBezTo>
                      <a:pt x="0" y="168097"/>
                      <a:pt x="136703" y="304800"/>
                      <a:pt x="304800" y="3048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4596C1-1352-4859-93A3-1F320DB68536}"/>
                  </a:ext>
                </a:extLst>
              </p:cNvPr>
              <p:cNvSpPr/>
              <p:nvPr/>
            </p:nvSpPr>
            <p:spPr>
              <a:xfrm>
                <a:off x="2514600" y="2514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B5C7EFB-DC85-43FD-88F9-E3BB18DCF0B4}"/>
                  </a:ext>
                </a:extLst>
              </p:cNvPr>
              <p:cNvSpPr/>
              <p:nvPr/>
            </p:nvSpPr>
            <p:spPr>
              <a:xfrm>
                <a:off x="51054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0 h 304800"/>
                  <a:gd name="connsiteX1" fmla="*/ 0 w 304800"/>
                  <a:gd name="connsiteY1" fmla="*/ 152400 h 304800"/>
                  <a:gd name="connsiteX2" fmla="*/ 152400 w 304800"/>
                  <a:gd name="connsiteY2" fmla="*/ 304800 h 304800"/>
                  <a:gd name="connsiteX3" fmla="*/ 304800 w 304800"/>
                  <a:gd name="connsiteY3" fmla="*/ 304800 h 304800"/>
                  <a:gd name="connsiteX4" fmla="*/ 0 w 304800"/>
                  <a:gd name="connsiteY4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84049" y="152400"/>
                      <a:pt x="152400" y="220751"/>
                      <a:pt x="152400" y="304800"/>
                    </a:cubicBezTo>
                    <a:lnTo>
                      <a:pt x="304800" y="304800"/>
                    </a:lnTo>
                    <a:cubicBezTo>
                      <a:pt x="304800" y="136703"/>
                      <a:pt x="168097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475EAE2-F4E2-4AC6-94FF-88D8C1CC5C46}"/>
                  </a:ext>
                </a:extLst>
              </p:cNvPr>
              <p:cNvSpPr/>
              <p:nvPr/>
            </p:nvSpPr>
            <p:spPr>
              <a:xfrm>
                <a:off x="37338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4368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CC4F08-DD9A-4B1C-B0DD-34ABD7CF9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BUILDING SELF CONFIDENCE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81907-5A1E-41DC-8C42-839875B15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1B6DB75-1479-894C-95E9-018296FC0B16}"/>
              </a:ext>
            </a:extLst>
          </p:cNvPr>
          <p:cNvGrpSpPr>
            <a:grpSpLocks noChangeAspect="1"/>
          </p:cNvGrpSpPr>
          <p:nvPr/>
        </p:nvGrpSpPr>
        <p:grpSpPr>
          <a:xfrm>
            <a:off x="2919116" y="745423"/>
            <a:ext cx="6353769" cy="5367154"/>
            <a:chOff x="1523856" y="1031440"/>
            <a:chExt cx="5977532" cy="5049339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0D66DA9F-B4CE-8242-92F7-6318625F5A5C}"/>
                </a:ext>
              </a:extLst>
            </p:cNvPr>
            <p:cNvGrpSpPr/>
            <p:nvPr/>
          </p:nvGrpSpPr>
          <p:grpSpPr>
            <a:xfrm>
              <a:off x="2875378" y="1229540"/>
              <a:ext cx="3356324" cy="4328636"/>
              <a:chOff x="2894838" y="1265967"/>
              <a:chExt cx="3356324" cy="4328636"/>
            </a:xfrm>
          </p:grpSpPr>
          <p:sp>
            <p:nvSpPr>
              <p:cNvPr id="121" name="Freeform: Shape 31">
                <a:extLst>
                  <a:ext uri="{FF2B5EF4-FFF2-40B4-BE49-F238E27FC236}">
                    <a16:creationId xmlns:a16="http://schemas.microsoft.com/office/drawing/2014/main" id="{62D9641E-BFE0-0548-AE28-384863BEC991}"/>
                  </a:ext>
                </a:extLst>
              </p:cNvPr>
              <p:cNvSpPr/>
              <p:nvPr/>
            </p:nvSpPr>
            <p:spPr>
              <a:xfrm>
                <a:off x="3648837" y="4757642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626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32">
                <a:extLst>
                  <a:ext uri="{FF2B5EF4-FFF2-40B4-BE49-F238E27FC236}">
                    <a16:creationId xmlns:a16="http://schemas.microsoft.com/office/drawing/2014/main" id="{C385D708-9C16-B242-8F92-53C575BC697E}"/>
                  </a:ext>
                </a:extLst>
              </p:cNvPr>
              <p:cNvSpPr/>
              <p:nvPr/>
            </p:nvSpPr>
            <p:spPr>
              <a:xfrm>
                <a:off x="4677537" y="4767738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530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33">
                <a:extLst>
                  <a:ext uri="{FF2B5EF4-FFF2-40B4-BE49-F238E27FC236}">
                    <a16:creationId xmlns:a16="http://schemas.microsoft.com/office/drawing/2014/main" id="{525AD6F2-A84F-7449-ADCD-2CA85D8CD469}"/>
                  </a:ext>
                </a:extLst>
              </p:cNvPr>
              <p:cNvSpPr/>
              <p:nvPr/>
            </p:nvSpPr>
            <p:spPr>
              <a:xfrm>
                <a:off x="3458392" y="3626947"/>
                <a:ext cx="1005403" cy="1051161"/>
              </a:xfrm>
              <a:custGeom>
                <a:avLst/>
                <a:gdLst>
                  <a:gd name="connsiteX0" fmla="*/ 882150 w 1005403"/>
                  <a:gd name="connsiteY0" fmla="*/ 594628 h 1051161"/>
                  <a:gd name="connsiteX1" fmla="*/ 964065 w 1005403"/>
                  <a:gd name="connsiteY1" fmla="*/ 1013728 h 1051161"/>
                  <a:gd name="connsiteX2" fmla="*/ 928918 w 1005403"/>
                  <a:gd name="connsiteY2" fmla="*/ 1051162 h 1051161"/>
                  <a:gd name="connsiteX3" fmla="*/ 240737 w 1005403"/>
                  <a:gd name="connsiteY3" fmla="*/ 1051162 h 1051161"/>
                  <a:gd name="connsiteX4" fmla="*/ 205685 w 1005403"/>
                  <a:gd name="connsiteY4" fmla="*/ 1017729 h 1051161"/>
                  <a:gd name="connsiteX5" fmla="*/ 155107 w 1005403"/>
                  <a:gd name="connsiteY5" fmla="*/ 779032 h 1051161"/>
                  <a:gd name="connsiteX6" fmla="*/ 8898 w 1005403"/>
                  <a:gd name="connsiteY6" fmla="*/ 536907 h 1051161"/>
                  <a:gd name="connsiteX7" fmla="*/ 10422 w 1005403"/>
                  <a:gd name="connsiteY7" fmla="*/ 488520 h 1051161"/>
                  <a:gd name="connsiteX8" fmla="*/ 493625 w 1005403"/>
                  <a:gd name="connsiteY8" fmla="*/ 10174 h 1051161"/>
                  <a:gd name="connsiteX9" fmla="*/ 544679 w 1005403"/>
                  <a:gd name="connsiteY9" fmla="*/ 11793 h 1051161"/>
                  <a:gd name="connsiteX10" fmla="*/ 807379 w 1005403"/>
                  <a:gd name="connsiteY10" fmla="*/ 408510 h 1051161"/>
                  <a:gd name="connsiteX11" fmla="*/ 1005404 w 1005403"/>
                  <a:gd name="connsiteY11" fmla="*/ 438323 h 1051161"/>
                  <a:gd name="connsiteX12" fmla="*/ 882150 w 1005403"/>
                  <a:gd name="connsiteY12" fmla="*/ 594628 h 105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5403" h="1051161">
                    <a:moveTo>
                      <a:pt x="882150" y="594628"/>
                    </a:moveTo>
                    <a:cubicBezTo>
                      <a:pt x="936252" y="757315"/>
                      <a:pt x="956826" y="902952"/>
                      <a:pt x="964065" y="1013728"/>
                    </a:cubicBezTo>
                    <a:cubicBezTo>
                      <a:pt x="965399" y="1034016"/>
                      <a:pt x="949301" y="1051162"/>
                      <a:pt x="928918" y="1051162"/>
                    </a:cubicBezTo>
                    <a:lnTo>
                      <a:pt x="240737" y="1051162"/>
                    </a:lnTo>
                    <a:cubicBezTo>
                      <a:pt x="221972" y="1051162"/>
                      <a:pt x="206637" y="1036493"/>
                      <a:pt x="205685" y="1017729"/>
                    </a:cubicBezTo>
                    <a:cubicBezTo>
                      <a:pt x="202256" y="955340"/>
                      <a:pt x="190254" y="871520"/>
                      <a:pt x="155107" y="779032"/>
                    </a:cubicBezTo>
                    <a:cubicBezTo>
                      <a:pt x="113197" y="669114"/>
                      <a:pt x="54618" y="588818"/>
                      <a:pt x="8898" y="536907"/>
                    </a:cubicBezTo>
                    <a:cubicBezTo>
                      <a:pt x="-3484" y="522905"/>
                      <a:pt x="-2913" y="501664"/>
                      <a:pt x="10422" y="488520"/>
                    </a:cubicBezTo>
                    <a:lnTo>
                      <a:pt x="493625" y="10174"/>
                    </a:lnTo>
                    <a:cubicBezTo>
                      <a:pt x="508008" y="-4018"/>
                      <a:pt x="531249" y="-3256"/>
                      <a:pt x="544679" y="11793"/>
                    </a:cubicBezTo>
                    <a:cubicBezTo>
                      <a:pt x="623356" y="100185"/>
                      <a:pt x="723845" y="231821"/>
                      <a:pt x="807379" y="408510"/>
                    </a:cubicBezTo>
                    <a:lnTo>
                      <a:pt x="1005404" y="438323"/>
                    </a:lnTo>
                    <a:lnTo>
                      <a:pt x="882150" y="59462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34">
                <a:extLst>
                  <a:ext uri="{FF2B5EF4-FFF2-40B4-BE49-F238E27FC236}">
                    <a16:creationId xmlns:a16="http://schemas.microsoft.com/office/drawing/2014/main" id="{096D4668-C554-E049-B8FD-AF2D36D08AE0}"/>
                  </a:ext>
                </a:extLst>
              </p:cNvPr>
              <p:cNvSpPr/>
              <p:nvPr/>
            </p:nvSpPr>
            <p:spPr>
              <a:xfrm>
                <a:off x="4676298" y="3629664"/>
                <a:ext cx="1002651" cy="1051206"/>
              </a:xfrm>
              <a:custGeom>
                <a:avLst/>
                <a:gdLst>
                  <a:gd name="connsiteX0" fmla="*/ 993743 w 1002651"/>
                  <a:gd name="connsiteY0" fmla="*/ 536952 h 1051206"/>
                  <a:gd name="connsiteX1" fmla="*/ 847630 w 1002651"/>
                  <a:gd name="connsiteY1" fmla="*/ 779077 h 1051206"/>
                  <a:gd name="connsiteX2" fmla="*/ 797052 w 1002651"/>
                  <a:gd name="connsiteY2" fmla="*/ 1017774 h 1051206"/>
                  <a:gd name="connsiteX3" fmla="*/ 761905 w 1002651"/>
                  <a:gd name="connsiteY3" fmla="*/ 1051206 h 1051206"/>
                  <a:gd name="connsiteX4" fmla="*/ 73724 w 1002651"/>
                  <a:gd name="connsiteY4" fmla="*/ 1051206 h 1051206"/>
                  <a:gd name="connsiteX5" fmla="*/ 38671 w 1002651"/>
                  <a:gd name="connsiteY5" fmla="*/ 1013678 h 1051206"/>
                  <a:gd name="connsiteX6" fmla="*/ 123158 w 1002651"/>
                  <a:gd name="connsiteY6" fmla="*/ 586672 h 1051206"/>
                  <a:gd name="connsiteX7" fmla="*/ 0 w 1002651"/>
                  <a:gd name="connsiteY7" fmla="*/ 430462 h 1051206"/>
                  <a:gd name="connsiteX8" fmla="*/ 198977 w 1002651"/>
                  <a:gd name="connsiteY8" fmla="*/ 400649 h 1051206"/>
                  <a:gd name="connsiteX9" fmla="*/ 457962 w 1002651"/>
                  <a:gd name="connsiteY9" fmla="*/ 11743 h 1051206"/>
                  <a:gd name="connsiteX10" fmla="*/ 509016 w 1002651"/>
                  <a:gd name="connsiteY10" fmla="*/ 10219 h 1051206"/>
                  <a:gd name="connsiteX11" fmla="*/ 992315 w 1002651"/>
                  <a:gd name="connsiteY11" fmla="*/ 488564 h 1051206"/>
                  <a:gd name="connsiteX12" fmla="*/ 993743 w 1002651"/>
                  <a:gd name="connsiteY12" fmla="*/ 536952 h 105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2651" h="1051206">
                    <a:moveTo>
                      <a:pt x="993743" y="536952"/>
                    </a:moveTo>
                    <a:cubicBezTo>
                      <a:pt x="948118" y="588863"/>
                      <a:pt x="889444" y="669063"/>
                      <a:pt x="847630" y="779077"/>
                    </a:cubicBezTo>
                    <a:cubicBezTo>
                      <a:pt x="812387" y="871565"/>
                      <a:pt x="800481" y="955289"/>
                      <a:pt x="797052" y="1017774"/>
                    </a:cubicBezTo>
                    <a:cubicBezTo>
                      <a:pt x="796004" y="1036538"/>
                      <a:pt x="780669" y="1051206"/>
                      <a:pt x="761905" y="1051206"/>
                    </a:cubicBezTo>
                    <a:lnTo>
                      <a:pt x="73724" y="1051206"/>
                    </a:lnTo>
                    <a:cubicBezTo>
                      <a:pt x="53340" y="1051206"/>
                      <a:pt x="37338" y="1033966"/>
                      <a:pt x="38671" y="1013678"/>
                    </a:cubicBezTo>
                    <a:cubicBezTo>
                      <a:pt x="46006" y="901188"/>
                      <a:pt x="67056" y="752597"/>
                      <a:pt x="123158" y="586672"/>
                    </a:cubicBezTo>
                    <a:lnTo>
                      <a:pt x="0" y="430462"/>
                    </a:lnTo>
                    <a:lnTo>
                      <a:pt x="198977" y="400649"/>
                    </a:lnTo>
                    <a:cubicBezTo>
                      <a:pt x="281845" y="227961"/>
                      <a:pt x="380524" y="98802"/>
                      <a:pt x="457962" y="11743"/>
                    </a:cubicBezTo>
                    <a:cubicBezTo>
                      <a:pt x="471392" y="-3306"/>
                      <a:pt x="494633" y="-3973"/>
                      <a:pt x="509016" y="10219"/>
                    </a:cubicBezTo>
                    <a:lnTo>
                      <a:pt x="992315" y="488564"/>
                    </a:lnTo>
                    <a:cubicBezTo>
                      <a:pt x="1005554" y="501709"/>
                      <a:pt x="1006126" y="522854"/>
                      <a:pt x="993743" y="53695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35">
                <a:extLst>
                  <a:ext uri="{FF2B5EF4-FFF2-40B4-BE49-F238E27FC236}">
                    <a16:creationId xmlns:a16="http://schemas.microsoft.com/office/drawing/2014/main" id="{6C2BC7DC-E4D1-E942-9362-69FA684DBB3F}"/>
                  </a:ext>
                </a:extLst>
              </p:cNvPr>
              <p:cNvSpPr/>
              <p:nvPr/>
            </p:nvSpPr>
            <p:spPr>
              <a:xfrm>
                <a:off x="2894838" y="2985516"/>
                <a:ext cx="980892" cy="1055822"/>
              </a:xfrm>
              <a:custGeom>
                <a:avLst/>
                <a:gdLst>
                  <a:gd name="connsiteX0" fmla="*/ 970788 w 980892"/>
                  <a:gd name="connsiteY0" fmla="*/ 559118 h 1055822"/>
                  <a:gd name="connsiteX1" fmla="*/ 491966 w 980892"/>
                  <a:gd name="connsiteY1" fmla="*/ 1045273 h 1055822"/>
                  <a:gd name="connsiteX2" fmla="*/ 440436 w 980892"/>
                  <a:gd name="connsiteY2" fmla="*/ 1043845 h 1055822"/>
                  <a:gd name="connsiteX3" fmla="*/ 194786 w 980892"/>
                  <a:gd name="connsiteY3" fmla="*/ 672846 h 1055822"/>
                  <a:gd name="connsiteX4" fmla="*/ 0 w 980892"/>
                  <a:gd name="connsiteY4" fmla="*/ 645509 h 1055822"/>
                  <a:gd name="connsiteX5" fmla="*/ 118777 w 980892"/>
                  <a:gd name="connsiteY5" fmla="*/ 491776 h 1055822"/>
                  <a:gd name="connsiteX6" fmla="*/ 24194 w 980892"/>
                  <a:gd name="connsiteY6" fmla="*/ 37719 h 1055822"/>
                  <a:gd name="connsiteX7" fmla="*/ 59436 w 980892"/>
                  <a:gd name="connsiteY7" fmla="*/ 0 h 1055822"/>
                  <a:gd name="connsiteX8" fmla="*/ 738092 w 980892"/>
                  <a:gd name="connsiteY8" fmla="*/ 2476 h 1055822"/>
                  <a:gd name="connsiteX9" fmla="*/ 772954 w 980892"/>
                  <a:gd name="connsiteY9" fmla="*/ 34290 h 1055822"/>
                  <a:gd name="connsiteX10" fmla="*/ 838391 w 980892"/>
                  <a:gd name="connsiteY10" fmla="*/ 291084 h 1055822"/>
                  <a:gd name="connsiteX11" fmla="*/ 972788 w 980892"/>
                  <a:gd name="connsiteY11" fmla="*/ 511969 h 1055822"/>
                  <a:gd name="connsiteX12" fmla="*/ 970788 w 980892"/>
                  <a:gd name="connsiteY12" fmla="*/ 559118 h 105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0892" h="1055822">
                    <a:moveTo>
                      <a:pt x="970788" y="559118"/>
                    </a:moveTo>
                    <a:cubicBezTo>
                      <a:pt x="811149" y="721138"/>
                      <a:pt x="651510" y="883253"/>
                      <a:pt x="491966" y="1045273"/>
                    </a:cubicBezTo>
                    <a:cubicBezTo>
                      <a:pt x="477584" y="1059847"/>
                      <a:pt x="453866" y="1059275"/>
                      <a:pt x="440436" y="1043845"/>
                    </a:cubicBezTo>
                    <a:cubicBezTo>
                      <a:pt x="362807" y="954310"/>
                      <a:pt x="272320" y="831247"/>
                      <a:pt x="194786" y="672846"/>
                    </a:cubicBezTo>
                    <a:lnTo>
                      <a:pt x="0" y="645509"/>
                    </a:lnTo>
                    <a:lnTo>
                      <a:pt x="118777" y="491776"/>
                    </a:lnTo>
                    <a:cubicBezTo>
                      <a:pt x="55912" y="314039"/>
                      <a:pt x="32671" y="154876"/>
                      <a:pt x="24194" y="37719"/>
                    </a:cubicBezTo>
                    <a:cubicBezTo>
                      <a:pt x="22765" y="17335"/>
                      <a:pt x="38957" y="0"/>
                      <a:pt x="59436" y="0"/>
                    </a:cubicBezTo>
                    <a:lnTo>
                      <a:pt x="738092" y="2476"/>
                    </a:lnTo>
                    <a:cubicBezTo>
                      <a:pt x="756095" y="2572"/>
                      <a:pt x="771144" y="16288"/>
                      <a:pt x="772954" y="34290"/>
                    </a:cubicBezTo>
                    <a:cubicBezTo>
                      <a:pt x="779621" y="101441"/>
                      <a:pt x="796385" y="191738"/>
                      <a:pt x="838391" y="291084"/>
                    </a:cubicBezTo>
                    <a:cubicBezTo>
                      <a:pt x="879158" y="387572"/>
                      <a:pt x="930402" y="461010"/>
                      <a:pt x="972788" y="511969"/>
                    </a:cubicBezTo>
                    <a:cubicBezTo>
                      <a:pt x="984314" y="525875"/>
                      <a:pt x="983456" y="546163"/>
                      <a:pt x="970788" y="5591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36">
                <a:extLst>
                  <a:ext uri="{FF2B5EF4-FFF2-40B4-BE49-F238E27FC236}">
                    <a16:creationId xmlns:a16="http://schemas.microsoft.com/office/drawing/2014/main" id="{956EEFD3-74A7-B44F-AE26-316A3A5C161B}"/>
                  </a:ext>
                </a:extLst>
              </p:cNvPr>
              <p:cNvSpPr/>
              <p:nvPr/>
            </p:nvSpPr>
            <p:spPr>
              <a:xfrm>
                <a:off x="5261616" y="2996469"/>
                <a:ext cx="989546" cy="1055778"/>
              </a:xfrm>
              <a:custGeom>
                <a:avLst/>
                <a:gdLst>
                  <a:gd name="connsiteX0" fmla="*/ 989546 w 989546"/>
                  <a:gd name="connsiteY0" fmla="*/ 624364 h 1055778"/>
                  <a:gd name="connsiteX1" fmla="*/ 798284 w 989546"/>
                  <a:gd name="connsiteY1" fmla="*/ 647415 h 1055778"/>
                  <a:gd name="connsiteX2" fmla="*/ 795712 w 989546"/>
                  <a:gd name="connsiteY2" fmla="*/ 652939 h 1055778"/>
                  <a:gd name="connsiteX3" fmla="*/ 540442 w 989546"/>
                  <a:gd name="connsiteY3" fmla="*/ 1043750 h 1055778"/>
                  <a:gd name="connsiteX4" fmla="*/ 489007 w 989546"/>
                  <a:gd name="connsiteY4" fmla="*/ 1045274 h 1055778"/>
                  <a:gd name="connsiteX5" fmla="*/ 10090 w 989546"/>
                  <a:gd name="connsiteY5" fmla="*/ 559023 h 1055778"/>
                  <a:gd name="connsiteX6" fmla="*/ 8185 w 989546"/>
                  <a:gd name="connsiteY6" fmla="*/ 511874 h 1055778"/>
                  <a:gd name="connsiteX7" fmla="*/ 142583 w 989546"/>
                  <a:gd name="connsiteY7" fmla="*/ 290989 h 1055778"/>
                  <a:gd name="connsiteX8" fmla="*/ 208020 w 989546"/>
                  <a:gd name="connsiteY8" fmla="*/ 34195 h 1055778"/>
                  <a:gd name="connsiteX9" fmla="*/ 242881 w 989546"/>
                  <a:gd name="connsiteY9" fmla="*/ 2382 h 1055778"/>
                  <a:gd name="connsiteX10" fmla="*/ 921442 w 989546"/>
                  <a:gd name="connsiteY10" fmla="*/ 0 h 1055778"/>
                  <a:gd name="connsiteX11" fmla="*/ 956685 w 989546"/>
                  <a:gd name="connsiteY11" fmla="*/ 37719 h 1055778"/>
                  <a:gd name="connsiteX12" fmla="*/ 871341 w 989546"/>
                  <a:gd name="connsiteY12" fmla="*/ 464916 h 1055778"/>
                  <a:gd name="connsiteX13" fmla="*/ 989546 w 989546"/>
                  <a:gd name="connsiteY13" fmla="*/ 624364 h 10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9546" h="1055778">
                    <a:moveTo>
                      <a:pt x="989546" y="624364"/>
                    </a:moveTo>
                    <a:lnTo>
                      <a:pt x="798284" y="647415"/>
                    </a:lnTo>
                    <a:cubicBezTo>
                      <a:pt x="797427" y="649224"/>
                      <a:pt x="796569" y="651129"/>
                      <a:pt x="795712" y="652939"/>
                    </a:cubicBezTo>
                    <a:cubicBezTo>
                      <a:pt x="716178" y="821056"/>
                      <a:pt x="621310" y="950500"/>
                      <a:pt x="540442" y="1043750"/>
                    </a:cubicBezTo>
                    <a:cubicBezTo>
                      <a:pt x="527107" y="1059181"/>
                      <a:pt x="503295" y="1059847"/>
                      <a:pt x="489007" y="1045274"/>
                    </a:cubicBezTo>
                    <a:cubicBezTo>
                      <a:pt x="329368" y="883158"/>
                      <a:pt x="169729" y="721043"/>
                      <a:pt x="10090" y="559023"/>
                    </a:cubicBezTo>
                    <a:cubicBezTo>
                      <a:pt x="-2578" y="546164"/>
                      <a:pt x="-3435" y="525780"/>
                      <a:pt x="8185" y="511874"/>
                    </a:cubicBezTo>
                    <a:cubicBezTo>
                      <a:pt x="50476" y="460915"/>
                      <a:pt x="101721" y="387573"/>
                      <a:pt x="142583" y="290989"/>
                    </a:cubicBezTo>
                    <a:cubicBezTo>
                      <a:pt x="184493" y="191643"/>
                      <a:pt x="201257" y="101346"/>
                      <a:pt x="208020" y="34195"/>
                    </a:cubicBezTo>
                    <a:cubicBezTo>
                      <a:pt x="209829" y="16288"/>
                      <a:pt x="224784" y="2477"/>
                      <a:pt x="242881" y="2382"/>
                    </a:cubicBezTo>
                    <a:lnTo>
                      <a:pt x="921442" y="0"/>
                    </a:lnTo>
                    <a:cubicBezTo>
                      <a:pt x="941921" y="-95"/>
                      <a:pt x="958113" y="17241"/>
                      <a:pt x="956685" y="37719"/>
                    </a:cubicBezTo>
                    <a:cubicBezTo>
                      <a:pt x="948684" y="148876"/>
                      <a:pt x="927348" y="298038"/>
                      <a:pt x="871341" y="464916"/>
                    </a:cubicBezTo>
                    <a:lnTo>
                      <a:pt x="989546" y="6243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37">
                <a:extLst>
                  <a:ext uri="{FF2B5EF4-FFF2-40B4-BE49-F238E27FC236}">
                    <a16:creationId xmlns:a16="http://schemas.microsoft.com/office/drawing/2014/main" id="{6B4267DA-2A10-D045-A00E-F46EC7A361FA}"/>
                  </a:ext>
                </a:extLst>
              </p:cNvPr>
              <p:cNvSpPr/>
              <p:nvPr/>
            </p:nvSpPr>
            <p:spPr>
              <a:xfrm>
                <a:off x="2902076" y="1825407"/>
                <a:ext cx="981953" cy="1056477"/>
              </a:xfrm>
              <a:custGeom>
                <a:avLst/>
                <a:gdLst>
                  <a:gd name="connsiteX0" fmla="*/ 974027 w 981953"/>
                  <a:gd name="connsiteY0" fmla="*/ 544603 h 1056477"/>
                  <a:gd name="connsiteX1" fmla="*/ 822960 w 981953"/>
                  <a:gd name="connsiteY1" fmla="*/ 811685 h 1056477"/>
                  <a:gd name="connsiteX2" fmla="*/ 774002 w 981953"/>
                  <a:gd name="connsiteY2" fmla="*/ 1025044 h 1056477"/>
                  <a:gd name="connsiteX3" fmla="*/ 738950 w 981953"/>
                  <a:gd name="connsiteY3" fmla="*/ 1056477 h 1056477"/>
                  <a:gd name="connsiteX4" fmla="*/ 56388 w 981953"/>
                  <a:gd name="connsiteY4" fmla="*/ 1054001 h 1056477"/>
                  <a:gd name="connsiteX5" fmla="*/ 21431 w 981953"/>
                  <a:gd name="connsiteY5" fmla="*/ 1017329 h 1056477"/>
                  <a:gd name="connsiteX6" fmla="*/ 115348 w 981953"/>
                  <a:gd name="connsiteY6" fmla="*/ 543175 h 1056477"/>
                  <a:gd name="connsiteX7" fmla="*/ 0 w 981953"/>
                  <a:gd name="connsiteY7" fmla="*/ 399824 h 1056477"/>
                  <a:gd name="connsiteX8" fmla="*/ 189929 w 981953"/>
                  <a:gd name="connsiteY8" fmla="*/ 369343 h 1056477"/>
                  <a:gd name="connsiteX9" fmla="*/ 433197 w 981953"/>
                  <a:gd name="connsiteY9" fmla="*/ 11680 h 1056477"/>
                  <a:gd name="connsiteX10" fmla="*/ 484251 w 981953"/>
                  <a:gd name="connsiteY10" fmla="*/ 10346 h 1056477"/>
                  <a:gd name="connsiteX11" fmla="*/ 971645 w 981953"/>
                  <a:gd name="connsiteY11" fmla="*/ 497645 h 1056477"/>
                  <a:gd name="connsiteX12" fmla="*/ 974027 w 981953"/>
                  <a:gd name="connsiteY12" fmla="*/ 544603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1953" h="1056477">
                    <a:moveTo>
                      <a:pt x="974027" y="544603"/>
                    </a:moveTo>
                    <a:cubicBezTo>
                      <a:pt x="925354" y="604516"/>
                      <a:pt x="865632" y="693384"/>
                      <a:pt x="822960" y="811685"/>
                    </a:cubicBezTo>
                    <a:cubicBezTo>
                      <a:pt x="794099" y="891790"/>
                      <a:pt x="780383" y="965227"/>
                      <a:pt x="774002" y="1025044"/>
                    </a:cubicBezTo>
                    <a:cubicBezTo>
                      <a:pt x="772097" y="1043047"/>
                      <a:pt x="757047" y="1056572"/>
                      <a:pt x="738950" y="1056477"/>
                    </a:cubicBezTo>
                    <a:cubicBezTo>
                      <a:pt x="511493" y="1055620"/>
                      <a:pt x="283940" y="1054858"/>
                      <a:pt x="56388" y="1054001"/>
                    </a:cubicBezTo>
                    <a:cubicBezTo>
                      <a:pt x="36386" y="1053905"/>
                      <a:pt x="20479" y="1037236"/>
                      <a:pt x="21431" y="1017329"/>
                    </a:cubicBezTo>
                    <a:cubicBezTo>
                      <a:pt x="26956" y="896647"/>
                      <a:pt x="48197" y="729769"/>
                      <a:pt x="115348" y="543175"/>
                    </a:cubicBezTo>
                    <a:lnTo>
                      <a:pt x="0" y="399824"/>
                    </a:lnTo>
                    <a:lnTo>
                      <a:pt x="189929" y="369343"/>
                    </a:lnTo>
                    <a:cubicBezTo>
                      <a:pt x="269081" y="210943"/>
                      <a:pt x="360998" y="92166"/>
                      <a:pt x="433197" y="11680"/>
                    </a:cubicBezTo>
                    <a:cubicBezTo>
                      <a:pt x="446723" y="-3370"/>
                      <a:pt x="469964" y="-3941"/>
                      <a:pt x="484251" y="10346"/>
                    </a:cubicBezTo>
                    <a:lnTo>
                      <a:pt x="971645" y="497645"/>
                    </a:lnTo>
                    <a:cubicBezTo>
                      <a:pt x="984409" y="510409"/>
                      <a:pt x="985457" y="530697"/>
                      <a:pt x="974027" y="5446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38">
                <a:extLst>
                  <a:ext uri="{FF2B5EF4-FFF2-40B4-BE49-F238E27FC236}">
                    <a16:creationId xmlns:a16="http://schemas.microsoft.com/office/drawing/2014/main" id="{3CD6237C-82F8-D24F-9E59-ED35358F7D58}"/>
                  </a:ext>
                </a:extLst>
              </p:cNvPr>
              <p:cNvSpPr/>
              <p:nvPr/>
            </p:nvSpPr>
            <p:spPr>
              <a:xfrm>
                <a:off x="3460563" y="1278255"/>
                <a:ext cx="1061151" cy="974967"/>
              </a:xfrm>
              <a:custGeom>
                <a:avLst/>
                <a:gdLst>
                  <a:gd name="connsiteX0" fmla="*/ 1061145 w 1061151"/>
                  <a:gd name="connsiteY0" fmla="*/ 64389 h 974967"/>
                  <a:gd name="connsiteX1" fmla="*/ 1048858 w 1061151"/>
                  <a:gd name="connsiteY1" fmla="*/ 732377 h 974967"/>
                  <a:gd name="connsiteX2" fmla="*/ 1016187 w 1061151"/>
                  <a:gd name="connsiteY2" fmla="*/ 766858 h 974967"/>
                  <a:gd name="connsiteX3" fmla="*/ 757012 w 1061151"/>
                  <a:gd name="connsiteY3" fmla="*/ 830866 h 974967"/>
                  <a:gd name="connsiteX4" fmla="*/ 554986 w 1061151"/>
                  <a:gd name="connsiteY4" fmla="*/ 965359 h 974967"/>
                  <a:gd name="connsiteX5" fmla="*/ 506599 w 1061151"/>
                  <a:gd name="connsiteY5" fmla="*/ 965359 h 974967"/>
                  <a:gd name="connsiteX6" fmla="*/ 11014 w 1061151"/>
                  <a:gd name="connsiteY6" fmla="*/ 494348 h 974967"/>
                  <a:gd name="connsiteX7" fmla="*/ 11204 w 1061151"/>
                  <a:gd name="connsiteY7" fmla="*/ 443198 h 974967"/>
                  <a:gd name="connsiteX8" fmla="*/ 366106 w 1061151"/>
                  <a:gd name="connsiteY8" fmla="*/ 195834 h 974967"/>
                  <a:gd name="connsiteX9" fmla="*/ 386775 w 1061151"/>
                  <a:gd name="connsiteY9" fmla="*/ 0 h 974967"/>
                  <a:gd name="connsiteX10" fmla="*/ 549652 w 1061151"/>
                  <a:gd name="connsiteY10" fmla="*/ 117253 h 974967"/>
                  <a:gd name="connsiteX11" fmla="*/ 1025140 w 1061151"/>
                  <a:gd name="connsiteY11" fmla="*/ 28575 h 974967"/>
                  <a:gd name="connsiteX12" fmla="*/ 1061145 w 1061151"/>
                  <a:gd name="connsiteY12" fmla="*/ 64389 h 97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51" h="974967">
                    <a:moveTo>
                      <a:pt x="1061145" y="64389"/>
                    </a:moveTo>
                    <a:lnTo>
                      <a:pt x="1048858" y="732377"/>
                    </a:lnTo>
                    <a:cubicBezTo>
                      <a:pt x="1048477" y="750665"/>
                      <a:pt x="1034380" y="765715"/>
                      <a:pt x="1016187" y="766858"/>
                    </a:cubicBezTo>
                    <a:cubicBezTo>
                      <a:pt x="951417" y="770858"/>
                      <a:pt x="858548" y="785146"/>
                      <a:pt x="757012" y="830866"/>
                    </a:cubicBezTo>
                    <a:cubicBezTo>
                      <a:pt x="666334" y="871728"/>
                      <a:pt x="599563" y="923735"/>
                      <a:pt x="554986" y="965359"/>
                    </a:cubicBezTo>
                    <a:cubicBezTo>
                      <a:pt x="541366" y="978122"/>
                      <a:pt x="520220" y="978218"/>
                      <a:pt x="506599" y="965359"/>
                    </a:cubicBezTo>
                    <a:cubicBezTo>
                      <a:pt x="341436" y="808387"/>
                      <a:pt x="176177" y="651415"/>
                      <a:pt x="11014" y="494348"/>
                    </a:cubicBezTo>
                    <a:cubicBezTo>
                      <a:pt x="-3750" y="480441"/>
                      <a:pt x="-3655" y="457010"/>
                      <a:pt x="11204" y="443198"/>
                    </a:cubicBezTo>
                    <a:cubicBezTo>
                      <a:pt x="89500" y="370523"/>
                      <a:pt x="207038" y="276416"/>
                      <a:pt x="366106" y="195834"/>
                    </a:cubicBezTo>
                    <a:lnTo>
                      <a:pt x="386775" y="0"/>
                    </a:lnTo>
                    <a:lnTo>
                      <a:pt x="549652" y="117253"/>
                    </a:lnTo>
                    <a:cubicBezTo>
                      <a:pt x="739962" y="49721"/>
                      <a:pt x="908650" y="31909"/>
                      <a:pt x="1025140" y="28575"/>
                    </a:cubicBezTo>
                    <a:cubicBezTo>
                      <a:pt x="1045143" y="28099"/>
                      <a:pt x="1061526" y="44387"/>
                      <a:pt x="1061145" y="6438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39">
                <a:extLst>
                  <a:ext uri="{FF2B5EF4-FFF2-40B4-BE49-F238E27FC236}">
                    <a16:creationId xmlns:a16="http://schemas.microsoft.com/office/drawing/2014/main" id="{AAD4032A-D32B-7A4F-9FAE-8D27D6369DDB}"/>
                  </a:ext>
                </a:extLst>
              </p:cNvPr>
              <p:cNvSpPr/>
              <p:nvPr/>
            </p:nvSpPr>
            <p:spPr>
              <a:xfrm>
                <a:off x="5253382" y="1822644"/>
                <a:ext cx="984349" cy="1056477"/>
              </a:xfrm>
              <a:custGeom>
                <a:avLst/>
                <a:gdLst>
                  <a:gd name="connsiteX0" fmla="*/ 867383 w 984349"/>
                  <a:gd name="connsiteY0" fmla="*/ 545651 h 1056477"/>
                  <a:gd name="connsiteX1" fmla="*/ 960537 w 984349"/>
                  <a:gd name="connsiteY1" fmla="*/ 1017329 h 1056477"/>
                  <a:gd name="connsiteX2" fmla="*/ 925486 w 984349"/>
                  <a:gd name="connsiteY2" fmla="*/ 1054000 h 1056477"/>
                  <a:gd name="connsiteX3" fmla="*/ 242924 w 984349"/>
                  <a:gd name="connsiteY3" fmla="*/ 1056477 h 1056477"/>
                  <a:gd name="connsiteX4" fmla="*/ 207872 w 984349"/>
                  <a:gd name="connsiteY4" fmla="*/ 1025140 h 1056477"/>
                  <a:gd name="connsiteX5" fmla="*/ 158913 w 984349"/>
                  <a:gd name="connsiteY5" fmla="*/ 811685 h 1056477"/>
                  <a:gd name="connsiteX6" fmla="*/ 7847 w 984349"/>
                  <a:gd name="connsiteY6" fmla="*/ 544699 h 1056477"/>
                  <a:gd name="connsiteX7" fmla="*/ 10323 w 984349"/>
                  <a:gd name="connsiteY7" fmla="*/ 497740 h 1056477"/>
                  <a:gd name="connsiteX8" fmla="*/ 497622 w 984349"/>
                  <a:gd name="connsiteY8" fmla="*/ 10346 h 1056477"/>
                  <a:gd name="connsiteX9" fmla="*/ 548677 w 984349"/>
                  <a:gd name="connsiteY9" fmla="*/ 11680 h 1056477"/>
                  <a:gd name="connsiteX10" fmla="*/ 791850 w 984349"/>
                  <a:gd name="connsiteY10" fmla="*/ 368962 h 1056477"/>
                  <a:gd name="connsiteX11" fmla="*/ 984350 w 984349"/>
                  <a:gd name="connsiteY11" fmla="*/ 399061 h 1056477"/>
                  <a:gd name="connsiteX12" fmla="*/ 867383 w 984349"/>
                  <a:gd name="connsiteY12" fmla="*/ 545651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4349" h="1056477">
                    <a:moveTo>
                      <a:pt x="867383" y="545651"/>
                    </a:moveTo>
                    <a:cubicBezTo>
                      <a:pt x="933867" y="731294"/>
                      <a:pt x="955013" y="897219"/>
                      <a:pt x="960537" y="1017329"/>
                    </a:cubicBezTo>
                    <a:cubicBezTo>
                      <a:pt x="961395" y="1037332"/>
                      <a:pt x="945488" y="1054000"/>
                      <a:pt x="925486" y="1054000"/>
                    </a:cubicBezTo>
                    <a:cubicBezTo>
                      <a:pt x="697933" y="1054858"/>
                      <a:pt x="470476" y="1055715"/>
                      <a:pt x="242924" y="1056477"/>
                    </a:cubicBezTo>
                    <a:cubicBezTo>
                      <a:pt x="224922" y="1056572"/>
                      <a:pt x="209777" y="1043047"/>
                      <a:pt x="207872" y="1025140"/>
                    </a:cubicBezTo>
                    <a:cubicBezTo>
                      <a:pt x="201490" y="965228"/>
                      <a:pt x="187869" y="891885"/>
                      <a:pt x="158913" y="811685"/>
                    </a:cubicBezTo>
                    <a:cubicBezTo>
                      <a:pt x="116337" y="693384"/>
                      <a:pt x="56520" y="604516"/>
                      <a:pt x="7847" y="544699"/>
                    </a:cubicBezTo>
                    <a:cubicBezTo>
                      <a:pt x="-3488" y="530697"/>
                      <a:pt x="-2440" y="510504"/>
                      <a:pt x="10323" y="497740"/>
                    </a:cubicBezTo>
                    <a:lnTo>
                      <a:pt x="497622" y="10346"/>
                    </a:lnTo>
                    <a:cubicBezTo>
                      <a:pt x="511910" y="-3941"/>
                      <a:pt x="535151" y="-3370"/>
                      <a:pt x="548677" y="11680"/>
                    </a:cubicBezTo>
                    <a:cubicBezTo>
                      <a:pt x="620876" y="92166"/>
                      <a:pt x="712792" y="210847"/>
                      <a:pt x="791850" y="368962"/>
                    </a:cubicBezTo>
                    <a:lnTo>
                      <a:pt x="984350" y="399061"/>
                    </a:lnTo>
                    <a:lnTo>
                      <a:pt x="867383" y="54565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40">
                <a:extLst>
                  <a:ext uri="{FF2B5EF4-FFF2-40B4-BE49-F238E27FC236}">
                    <a16:creationId xmlns:a16="http://schemas.microsoft.com/office/drawing/2014/main" id="{AE75958B-9B1D-F640-A751-B4B0A19377F7}"/>
                  </a:ext>
                </a:extLst>
              </p:cNvPr>
              <p:cNvSpPr/>
              <p:nvPr/>
            </p:nvSpPr>
            <p:spPr>
              <a:xfrm>
                <a:off x="4625143" y="1265967"/>
                <a:ext cx="1061163" cy="984575"/>
              </a:xfrm>
              <a:custGeom>
                <a:avLst/>
                <a:gdLst>
                  <a:gd name="connsiteX0" fmla="*/ 1050233 w 1061163"/>
                  <a:gd name="connsiteY0" fmla="*/ 503968 h 984575"/>
                  <a:gd name="connsiteX1" fmla="*/ 554552 w 1061163"/>
                  <a:gd name="connsiteY1" fmla="*/ 974884 h 984575"/>
                  <a:gd name="connsiteX2" fmla="*/ 506165 w 1061163"/>
                  <a:gd name="connsiteY2" fmla="*/ 974979 h 984575"/>
                  <a:gd name="connsiteX3" fmla="*/ 304140 w 1061163"/>
                  <a:gd name="connsiteY3" fmla="*/ 840391 h 984575"/>
                  <a:gd name="connsiteX4" fmla="*/ 45060 w 1061163"/>
                  <a:gd name="connsiteY4" fmla="*/ 776383 h 984575"/>
                  <a:gd name="connsiteX5" fmla="*/ 12294 w 1061163"/>
                  <a:gd name="connsiteY5" fmla="*/ 741998 h 984575"/>
                  <a:gd name="connsiteX6" fmla="*/ 7 w 1061163"/>
                  <a:gd name="connsiteY6" fmla="*/ 74009 h 984575"/>
                  <a:gd name="connsiteX7" fmla="*/ 36011 w 1061163"/>
                  <a:gd name="connsiteY7" fmla="*/ 38195 h 984575"/>
                  <a:gd name="connsiteX8" fmla="*/ 493782 w 1061163"/>
                  <a:gd name="connsiteY8" fmla="*/ 120587 h 984575"/>
                  <a:gd name="connsiteX9" fmla="*/ 661423 w 1061163"/>
                  <a:gd name="connsiteY9" fmla="*/ 0 h 984575"/>
                  <a:gd name="connsiteX10" fmla="*/ 682378 w 1061163"/>
                  <a:gd name="connsiteY10" fmla="*/ 198977 h 984575"/>
                  <a:gd name="connsiteX11" fmla="*/ 1049947 w 1061163"/>
                  <a:gd name="connsiteY11" fmla="*/ 452723 h 984575"/>
                  <a:gd name="connsiteX12" fmla="*/ 1050233 w 1061163"/>
                  <a:gd name="connsiteY12" fmla="*/ 503968 h 98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63" h="984575">
                    <a:moveTo>
                      <a:pt x="1050233" y="503968"/>
                    </a:moveTo>
                    <a:cubicBezTo>
                      <a:pt x="884974" y="660940"/>
                      <a:pt x="719811" y="817912"/>
                      <a:pt x="554552" y="974884"/>
                    </a:cubicBezTo>
                    <a:cubicBezTo>
                      <a:pt x="541027" y="987838"/>
                      <a:pt x="519786" y="987743"/>
                      <a:pt x="506165" y="974979"/>
                    </a:cubicBezTo>
                    <a:cubicBezTo>
                      <a:pt x="461588" y="933355"/>
                      <a:pt x="394913" y="881253"/>
                      <a:pt x="304140" y="840391"/>
                    </a:cubicBezTo>
                    <a:cubicBezTo>
                      <a:pt x="202603" y="794671"/>
                      <a:pt x="109735" y="780383"/>
                      <a:pt x="45060" y="776383"/>
                    </a:cubicBezTo>
                    <a:cubicBezTo>
                      <a:pt x="26867" y="775240"/>
                      <a:pt x="12675" y="760190"/>
                      <a:pt x="12294" y="741998"/>
                    </a:cubicBezTo>
                    <a:lnTo>
                      <a:pt x="7" y="74009"/>
                    </a:lnTo>
                    <a:cubicBezTo>
                      <a:pt x="-375" y="53912"/>
                      <a:pt x="16008" y="37624"/>
                      <a:pt x="36011" y="38195"/>
                    </a:cubicBezTo>
                    <a:cubicBezTo>
                      <a:pt x="148882" y="41339"/>
                      <a:pt x="310712" y="58198"/>
                      <a:pt x="493782" y="120587"/>
                    </a:cubicBezTo>
                    <a:lnTo>
                      <a:pt x="661423" y="0"/>
                    </a:lnTo>
                    <a:lnTo>
                      <a:pt x="682378" y="198977"/>
                    </a:lnTo>
                    <a:cubicBezTo>
                      <a:pt x="847827" y="280988"/>
                      <a:pt x="969652" y="378143"/>
                      <a:pt x="1049947" y="452723"/>
                    </a:cubicBezTo>
                    <a:cubicBezTo>
                      <a:pt x="1064806" y="466535"/>
                      <a:pt x="1064902" y="489966"/>
                      <a:pt x="1050233" y="5039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41">
                <a:extLst>
                  <a:ext uri="{FF2B5EF4-FFF2-40B4-BE49-F238E27FC236}">
                    <a16:creationId xmlns:a16="http://schemas.microsoft.com/office/drawing/2014/main" id="{D94D7FDE-F85F-924B-93AA-03F42E5CCF62}"/>
                  </a:ext>
                </a:extLst>
              </p:cNvPr>
              <p:cNvSpPr/>
              <p:nvPr/>
            </p:nvSpPr>
            <p:spPr>
              <a:xfrm>
                <a:off x="3877691" y="5044222"/>
                <a:ext cx="317309" cy="247894"/>
              </a:xfrm>
              <a:custGeom>
                <a:avLst/>
                <a:gdLst>
                  <a:gd name="connsiteX0" fmla="*/ 134112 w 422338"/>
                  <a:gd name="connsiteY0" fmla="*/ 329946 h 329946"/>
                  <a:gd name="connsiteX1" fmla="*/ 135160 w 422338"/>
                  <a:gd name="connsiteY1" fmla="*/ 254603 h 329946"/>
                  <a:gd name="connsiteX2" fmla="*/ 0 w 422338"/>
                  <a:gd name="connsiteY2" fmla="*/ 329946 h 329946"/>
                  <a:gd name="connsiteX3" fmla="*/ 4953 w 422338"/>
                  <a:gd name="connsiteY3" fmla="*/ 0 h 329946"/>
                  <a:gd name="connsiteX4" fmla="*/ 137731 w 422338"/>
                  <a:gd name="connsiteY4" fmla="*/ 79343 h 329946"/>
                  <a:gd name="connsiteX5" fmla="*/ 138970 w 422338"/>
                  <a:gd name="connsiteY5" fmla="*/ 0 h 329946"/>
                  <a:gd name="connsiteX6" fmla="*/ 422338 w 422338"/>
                  <a:gd name="connsiteY6" fmla="*/ 169259 h 329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338" h="329946">
                    <a:moveTo>
                      <a:pt x="134112" y="329946"/>
                    </a:moveTo>
                    <a:lnTo>
                      <a:pt x="135160" y="254603"/>
                    </a:lnTo>
                    <a:lnTo>
                      <a:pt x="0" y="329946"/>
                    </a:lnTo>
                    <a:lnTo>
                      <a:pt x="4953" y="0"/>
                    </a:lnTo>
                    <a:lnTo>
                      <a:pt x="137731" y="79343"/>
                    </a:lnTo>
                    <a:lnTo>
                      <a:pt x="138970" y="0"/>
                    </a:lnTo>
                    <a:lnTo>
                      <a:pt x="422338" y="1692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5E58FD3B-D612-B740-8F01-35632E9DBFD7}"/>
                  </a:ext>
                </a:extLst>
              </p:cNvPr>
              <p:cNvGrpSpPr/>
              <p:nvPr/>
            </p:nvGrpSpPr>
            <p:grpSpPr>
              <a:xfrm>
                <a:off x="3203932" y="3184302"/>
                <a:ext cx="367020" cy="443961"/>
                <a:chOff x="3203932" y="3184302"/>
                <a:chExt cx="367020" cy="443961"/>
              </a:xfrm>
            </p:grpSpPr>
            <p:sp>
              <p:nvSpPr>
                <p:cNvPr id="168" name="Freeform: Shape 78">
                  <a:extLst>
                    <a:ext uri="{FF2B5EF4-FFF2-40B4-BE49-F238E27FC236}">
                      <a16:creationId xmlns:a16="http://schemas.microsoft.com/office/drawing/2014/main" id="{91724498-37EC-E441-96E0-19F153855C5A}"/>
                    </a:ext>
                  </a:extLst>
                </p:cNvPr>
                <p:cNvSpPr/>
                <p:nvPr/>
              </p:nvSpPr>
              <p:spPr>
                <a:xfrm>
                  <a:off x="3203932" y="3231157"/>
                  <a:ext cx="367020" cy="397106"/>
                </a:xfrm>
                <a:custGeom>
                  <a:avLst/>
                  <a:gdLst>
                    <a:gd name="connsiteX0" fmla="*/ 106958 w 367020"/>
                    <a:gd name="connsiteY0" fmla="*/ 384722 h 397106"/>
                    <a:gd name="connsiteX1" fmla="*/ 114959 w 367020"/>
                    <a:gd name="connsiteY1" fmla="*/ 390056 h 397106"/>
                    <a:gd name="connsiteX2" fmla="*/ 196969 w 367020"/>
                    <a:gd name="connsiteY2" fmla="*/ 396153 h 397106"/>
                    <a:gd name="connsiteX3" fmla="*/ 261834 w 367020"/>
                    <a:gd name="connsiteY3" fmla="*/ 368339 h 397106"/>
                    <a:gd name="connsiteX4" fmla="*/ 278598 w 367020"/>
                    <a:gd name="connsiteY4" fmla="*/ 285567 h 397106"/>
                    <a:gd name="connsiteX5" fmla="*/ 297839 w 367020"/>
                    <a:gd name="connsiteY5" fmla="*/ 252516 h 397106"/>
                    <a:gd name="connsiteX6" fmla="*/ 326604 w 367020"/>
                    <a:gd name="connsiteY6" fmla="*/ 220512 h 397106"/>
                    <a:gd name="connsiteX7" fmla="*/ 366609 w 367020"/>
                    <a:gd name="connsiteY7" fmla="*/ 158123 h 397106"/>
                    <a:gd name="connsiteX8" fmla="*/ 365276 w 367020"/>
                    <a:gd name="connsiteY8" fmla="*/ 131358 h 397106"/>
                    <a:gd name="connsiteX9" fmla="*/ 347464 w 367020"/>
                    <a:gd name="connsiteY9" fmla="*/ 15343 h 397106"/>
                    <a:gd name="connsiteX10" fmla="*/ 313269 w 367020"/>
                    <a:gd name="connsiteY10" fmla="*/ 11342 h 397106"/>
                    <a:gd name="connsiteX11" fmla="*/ 310221 w 367020"/>
                    <a:gd name="connsiteY11" fmla="*/ 33821 h 397106"/>
                    <a:gd name="connsiteX12" fmla="*/ 319842 w 367020"/>
                    <a:gd name="connsiteY12" fmla="*/ 127167 h 397106"/>
                    <a:gd name="connsiteX13" fmla="*/ 278789 w 367020"/>
                    <a:gd name="connsiteY13" fmla="*/ 173649 h 397106"/>
                    <a:gd name="connsiteX14" fmla="*/ 224973 w 367020"/>
                    <a:gd name="connsiteY14" fmla="*/ 206033 h 397106"/>
                    <a:gd name="connsiteX15" fmla="*/ 155154 w 367020"/>
                    <a:gd name="connsiteY15" fmla="*/ 209272 h 397106"/>
                    <a:gd name="connsiteX16" fmla="*/ 98100 w 367020"/>
                    <a:gd name="connsiteY16" fmla="*/ 178316 h 397106"/>
                    <a:gd name="connsiteX17" fmla="*/ 52570 w 367020"/>
                    <a:gd name="connsiteY17" fmla="*/ 142788 h 397106"/>
                    <a:gd name="connsiteX18" fmla="*/ 44283 w 367020"/>
                    <a:gd name="connsiteY18" fmla="*/ 110021 h 397106"/>
                    <a:gd name="connsiteX19" fmla="*/ 49903 w 367020"/>
                    <a:gd name="connsiteY19" fmla="*/ 39441 h 397106"/>
                    <a:gd name="connsiteX20" fmla="*/ 52761 w 367020"/>
                    <a:gd name="connsiteY20" fmla="*/ 16391 h 397106"/>
                    <a:gd name="connsiteX21" fmla="*/ 36759 w 367020"/>
                    <a:gd name="connsiteY21" fmla="*/ 2484 h 397106"/>
                    <a:gd name="connsiteX22" fmla="*/ 17232 w 367020"/>
                    <a:gd name="connsiteY22" fmla="*/ 46490 h 397106"/>
                    <a:gd name="connsiteX23" fmla="*/ 2850 w 367020"/>
                    <a:gd name="connsiteY23" fmla="*/ 154027 h 397106"/>
                    <a:gd name="connsiteX24" fmla="*/ 65715 w 367020"/>
                    <a:gd name="connsiteY24" fmla="*/ 249372 h 397106"/>
                    <a:gd name="connsiteX25" fmla="*/ 94766 w 367020"/>
                    <a:gd name="connsiteY25" fmla="*/ 324048 h 397106"/>
                    <a:gd name="connsiteX26" fmla="*/ 106958 w 367020"/>
                    <a:gd name="connsiteY26" fmla="*/ 384722 h 39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7020" h="397106">
                      <a:moveTo>
                        <a:pt x="106958" y="384722"/>
                      </a:moveTo>
                      <a:cubicBezTo>
                        <a:pt x="109149" y="387389"/>
                        <a:pt x="111720" y="389295"/>
                        <a:pt x="114959" y="390056"/>
                      </a:cubicBezTo>
                      <a:cubicBezTo>
                        <a:pt x="141724" y="396438"/>
                        <a:pt x="169537" y="398534"/>
                        <a:pt x="196969" y="396153"/>
                      </a:cubicBezTo>
                      <a:cubicBezTo>
                        <a:pt x="218496" y="394343"/>
                        <a:pt x="258215" y="394533"/>
                        <a:pt x="261834" y="368339"/>
                      </a:cubicBezTo>
                      <a:cubicBezTo>
                        <a:pt x="265740" y="340431"/>
                        <a:pt x="271550" y="312809"/>
                        <a:pt x="278598" y="285567"/>
                      </a:cubicBezTo>
                      <a:cubicBezTo>
                        <a:pt x="282694" y="269660"/>
                        <a:pt x="286599" y="264136"/>
                        <a:pt x="297839" y="252516"/>
                      </a:cubicBezTo>
                      <a:cubicBezTo>
                        <a:pt x="307840" y="242229"/>
                        <a:pt x="317460" y="231560"/>
                        <a:pt x="326604" y="220512"/>
                      </a:cubicBezTo>
                      <a:cubicBezTo>
                        <a:pt x="340320" y="203843"/>
                        <a:pt x="363942" y="180221"/>
                        <a:pt x="366609" y="158123"/>
                      </a:cubicBezTo>
                      <a:cubicBezTo>
                        <a:pt x="367657" y="149264"/>
                        <a:pt x="366514" y="140216"/>
                        <a:pt x="365276" y="131358"/>
                      </a:cubicBezTo>
                      <a:cubicBezTo>
                        <a:pt x="360037" y="92591"/>
                        <a:pt x="355846" y="53538"/>
                        <a:pt x="347464" y="15343"/>
                      </a:cubicBezTo>
                      <a:cubicBezTo>
                        <a:pt x="343273" y="-4088"/>
                        <a:pt x="324033" y="-4659"/>
                        <a:pt x="313269" y="11342"/>
                      </a:cubicBezTo>
                      <a:cubicBezTo>
                        <a:pt x="306602" y="21153"/>
                        <a:pt x="309745" y="32202"/>
                        <a:pt x="310221" y="33821"/>
                      </a:cubicBezTo>
                      <a:cubicBezTo>
                        <a:pt x="318984" y="62968"/>
                        <a:pt x="329652" y="97067"/>
                        <a:pt x="319842" y="127167"/>
                      </a:cubicBezTo>
                      <a:cubicBezTo>
                        <a:pt x="312793" y="148788"/>
                        <a:pt x="295839" y="160313"/>
                        <a:pt x="278789" y="173649"/>
                      </a:cubicBezTo>
                      <a:cubicBezTo>
                        <a:pt x="262215" y="186603"/>
                        <a:pt x="244213" y="197651"/>
                        <a:pt x="224973" y="206033"/>
                      </a:cubicBezTo>
                      <a:cubicBezTo>
                        <a:pt x="202589" y="215749"/>
                        <a:pt x="177633" y="220416"/>
                        <a:pt x="155154" y="209272"/>
                      </a:cubicBezTo>
                      <a:cubicBezTo>
                        <a:pt x="135723" y="199652"/>
                        <a:pt x="116578" y="189460"/>
                        <a:pt x="98100" y="178316"/>
                      </a:cubicBezTo>
                      <a:cubicBezTo>
                        <a:pt x="82288" y="168791"/>
                        <a:pt x="61428" y="159837"/>
                        <a:pt x="52570" y="142788"/>
                      </a:cubicBezTo>
                      <a:cubicBezTo>
                        <a:pt x="47331" y="132691"/>
                        <a:pt x="45331" y="121261"/>
                        <a:pt x="44283" y="110021"/>
                      </a:cubicBezTo>
                      <a:cubicBezTo>
                        <a:pt x="42188" y="86400"/>
                        <a:pt x="44093" y="62396"/>
                        <a:pt x="49903" y="39441"/>
                      </a:cubicBezTo>
                      <a:cubicBezTo>
                        <a:pt x="51808" y="31917"/>
                        <a:pt x="54189" y="24106"/>
                        <a:pt x="52761" y="16391"/>
                      </a:cubicBezTo>
                      <a:cubicBezTo>
                        <a:pt x="51332" y="8771"/>
                        <a:pt x="44474" y="1437"/>
                        <a:pt x="36759" y="2484"/>
                      </a:cubicBezTo>
                      <a:cubicBezTo>
                        <a:pt x="21328" y="4675"/>
                        <a:pt x="20090" y="34964"/>
                        <a:pt x="17232" y="46490"/>
                      </a:cubicBezTo>
                      <a:cubicBezTo>
                        <a:pt x="8088" y="82780"/>
                        <a:pt x="-6104" y="115927"/>
                        <a:pt x="2850" y="154027"/>
                      </a:cubicBezTo>
                      <a:cubicBezTo>
                        <a:pt x="11898" y="192794"/>
                        <a:pt x="43902" y="218035"/>
                        <a:pt x="65715" y="249372"/>
                      </a:cubicBezTo>
                      <a:cubicBezTo>
                        <a:pt x="81240" y="271661"/>
                        <a:pt x="89527" y="297759"/>
                        <a:pt x="94766" y="324048"/>
                      </a:cubicBezTo>
                      <a:cubicBezTo>
                        <a:pt x="97623" y="337955"/>
                        <a:pt x="96099" y="371388"/>
                        <a:pt x="106958" y="3847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Freeform: Shape 79">
                  <a:extLst>
                    <a:ext uri="{FF2B5EF4-FFF2-40B4-BE49-F238E27FC236}">
                      <a16:creationId xmlns:a16="http://schemas.microsoft.com/office/drawing/2014/main" id="{44E33A54-A9E9-3044-B106-BF0B0BA860E5}"/>
                    </a:ext>
                  </a:extLst>
                </p:cNvPr>
                <p:cNvSpPr/>
                <p:nvPr/>
              </p:nvSpPr>
              <p:spPr>
                <a:xfrm>
                  <a:off x="3340798" y="3335940"/>
                  <a:ext cx="91821" cy="91820"/>
                </a:xfrm>
                <a:custGeom>
                  <a:avLst/>
                  <a:gdLst>
                    <a:gd name="connsiteX0" fmla="*/ 91821 w 91821"/>
                    <a:gd name="connsiteY0" fmla="*/ 45911 h 91820"/>
                    <a:gd name="connsiteX1" fmla="*/ 45910 w 91821"/>
                    <a:gd name="connsiteY1" fmla="*/ 91821 h 91820"/>
                    <a:gd name="connsiteX2" fmla="*/ 0 w 91821"/>
                    <a:gd name="connsiteY2" fmla="*/ 45911 h 91820"/>
                    <a:gd name="connsiteX3" fmla="*/ 45910 w 91821"/>
                    <a:gd name="connsiteY3" fmla="*/ 0 h 91820"/>
                    <a:gd name="connsiteX4" fmla="*/ 91821 w 91821"/>
                    <a:gd name="connsiteY4" fmla="*/ 45911 h 91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21" h="91820">
                      <a:moveTo>
                        <a:pt x="91821" y="45911"/>
                      </a:moveTo>
                      <a:cubicBezTo>
                        <a:pt x="91821" y="71266"/>
                        <a:pt x="71266" y="91821"/>
                        <a:pt x="45910" y="91821"/>
                      </a:cubicBezTo>
                      <a:cubicBezTo>
                        <a:pt x="20555" y="91821"/>
                        <a:pt x="0" y="71266"/>
                        <a:pt x="0" y="45911"/>
                      </a:cubicBezTo>
                      <a:cubicBezTo>
                        <a:pt x="0" y="20555"/>
                        <a:pt x="20555" y="0"/>
                        <a:pt x="45910" y="0"/>
                      </a:cubicBezTo>
                      <a:cubicBezTo>
                        <a:pt x="71266" y="0"/>
                        <a:pt x="91821" y="20555"/>
                        <a:pt x="91821" y="459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80">
                  <a:extLst>
                    <a:ext uri="{FF2B5EF4-FFF2-40B4-BE49-F238E27FC236}">
                      <a16:creationId xmlns:a16="http://schemas.microsoft.com/office/drawing/2014/main" id="{F8C05EA2-AE47-3345-BDF6-1B79352EC95E}"/>
                    </a:ext>
                  </a:extLst>
                </p:cNvPr>
                <p:cNvSpPr/>
                <p:nvPr/>
              </p:nvSpPr>
              <p:spPr>
                <a:xfrm>
                  <a:off x="3244881" y="3184302"/>
                  <a:ext cx="285749" cy="126491"/>
                </a:xfrm>
                <a:custGeom>
                  <a:avLst/>
                  <a:gdLst>
                    <a:gd name="connsiteX0" fmla="*/ 184880 w 285749"/>
                    <a:gd name="connsiteY0" fmla="*/ 53626 h 126491"/>
                    <a:gd name="connsiteX1" fmla="*/ 181451 w 285749"/>
                    <a:gd name="connsiteY1" fmla="*/ 44672 h 126491"/>
                    <a:gd name="connsiteX2" fmla="*/ 175069 w 285749"/>
                    <a:gd name="connsiteY2" fmla="*/ 38862 h 126491"/>
                    <a:gd name="connsiteX3" fmla="*/ 164973 w 285749"/>
                    <a:gd name="connsiteY3" fmla="*/ 36862 h 126491"/>
                    <a:gd name="connsiteX4" fmla="*/ 154781 w 285749"/>
                    <a:gd name="connsiteY4" fmla="*/ 39148 h 126491"/>
                    <a:gd name="connsiteX5" fmla="*/ 148209 w 285749"/>
                    <a:gd name="connsiteY5" fmla="*/ 45244 h 126491"/>
                    <a:gd name="connsiteX6" fmla="*/ 144685 w 285749"/>
                    <a:gd name="connsiteY6" fmla="*/ 54197 h 126491"/>
                    <a:gd name="connsiteX7" fmla="*/ 143637 w 285749"/>
                    <a:gd name="connsiteY7" fmla="*/ 64961 h 126491"/>
                    <a:gd name="connsiteX8" fmla="*/ 144685 w 285749"/>
                    <a:gd name="connsiteY8" fmla="*/ 76962 h 126491"/>
                    <a:gd name="connsiteX9" fmla="*/ 148018 w 285749"/>
                    <a:gd name="connsiteY9" fmla="*/ 86011 h 126491"/>
                    <a:gd name="connsiteX10" fmla="*/ 154400 w 285749"/>
                    <a:gd name="connsiteY10" fmla="*/ 91726 h 126491"/>
                    <a:gd name="connsiteX11" fmla="*/ 164592 w 285749"/>
                    <a:gd name="connsiteY11" fmla="*/ 93726 h 126491"/>
                    <a:gd name="connsiteX12" fmla="*/ 174689 w 285749"/>
                    <a:gd name="connsiteY12" fmla="*/ 91440 h 126491"/>
                    <a:gd name="connsiteX13" fmla="*/ 181261 w 285749"/>
                    <a:gd name="connsiteY13" fmla="*/ 85344 h 126491"/>
                    <a:gd name="connsiteX14" fmla="*/ 184880 w 285749"/>
                    <a:gd name="connsiteY14" fmla="*/ 76295 h 126491"/>
                    <a:gd name="connsiteX15" fmla="*/ 185928 w 285749"/>
                    <a:gd name="connsiteY15" fmla="*/ 65246 h 126491"/>
                    <a:gd name="connsiteX16" fmla="*/ 184880 w 285749"/>
                    <a:gd name="connsiteY16" fmla="*/ 53626 h 126491"/>
                    <a:gd name="connsiteX17" fmla="*/ 184880 w 285749"/>
                    <a:gd name="connsiteY17" fmla="*/ 53626 h 126491"/>
                    <a:gd name="connsiteX18" fmla="*/ 181451 w 285749"/>
                    <a:gd name="connsiteY18" fmla="*/ 44672 h 126491"/>
                    <a:gd name="connsiteX19" fmla="*/ 175069 w 285749"/>
                    <a:gd name="connsiteY19" fmla="*/ 38862 h 126491"/>
                    <a:gd name="connsiteX20" fmla="*/ 164973 w 285749"/>
                    <a:gd name="connsiteY20" fmla="*/ 36862 h 126491"/>
                    <a:gd name="connsiteX21" fmla="*/ 154781 w 285749"/>
                    <a:gd name="connsiteY21" fmla="*/ 39148 h 126491"/>
                    <a:gd name="connsiteX22" fmla="*/ 148209 w 285749"/>
                    <a:gd name="connsiteY22" fmla="*/ 45244 h 126491"/>
                    <a:gd name="connsiteX23" fmla="*/ 144685 w 285749"/>
                    <a:gd name="connsiteY23" fmla="*/ 54197 h 126491"/>
                    <a:gd name="connsiteX24" fmla="*/ 143637 w 285749"/>
                    <a:gd name="connsiteY24" fmla="*/ 64961 h 126491"/>
                    <a:gd name="connsiteX25" fmla="*/ 144685 w 285749"/>
                    <a:gd name="connsiteY25" fmla="*/ 76962 h 126491"/>
                    <a:gd name="connsiteX26" fmla="*/ 148018 w 285749"/>
                    <a:gd name="connsiteY26" fmla="*/ 86011 h 126491"/>
                    <a:gd name="connsiteX27" fmla="*/ 154400 w 285749"/>
                    <a:gd name="connsiteY27" fmla="*/ 91726 h 126491"/>
                    <a:gd name="connsiteX28" fmla="*/ 164592 w 285749"/>
                    <a:gd name="connsiteY28" fmla="*/ 93726 h 126491"/>
                    <a:gd name="connsiteX29" fmla="*/ 174689 w 285749"/>
                    <a:gd name="connsiteY29" fmla="*/ 91440 h 126491"/>
                    <a:gd name="connsiteX30" fmla="*/ 181261 w 285749"/>
                    <a:gd name="connsiteY30" fmla="*/ 85344 h 126491"/>
                    <a:gd name="connsiteX31" fmla="*/ 184880 w 285749"/>
                    <a:gd name="connsiteY31" fmla="*/ 76295 h 126491"/>
                    <a:gd name="connsiteX32" fmla="*/ 185928 w 285749"/>
                    <a:gd name="connsiteY32" fmla="*/ 65246 h 126491"/>
                    <a:gd name="connsiteX33" fmla="*/ 184880 w 285749"/>
                    <a:gd name="connsiteY33" fmla="*/ 53626 h 126491"/>
                    <a:gd name="connsiteX34" fmla="*/ 0 w 285749"/>
                    <a:gd name="connsiteY34" fmla="*/ 0 h 126491"/>
                    <a:gd name="connsiteX35" fmla="*/ 0 w 285749"/>
                    <a:gd name="connsiteY35" fmla="*/ 126492 h 126491"/>
                    <a:gd name="connsiteX36" fmla="*/ 285750 w 285749"/>
                    <a:gd name="connsiteY36" fmla="*/ 126492 h 126491"/>
                    <a:gd name="connsiteX37" fmla="*/ 285750 w 285749"/>
                    <a:gd name="connsiteY37" fmla="*/ 0 h 126491"/>
                    <a:gd name="connsiteX38" fmla="*/ 0 w 285749"/>
                    <a:gd name="connsiteY38" fmla="*/ 0 h 126491"/>
                    <a:gd name="connsiteX39" fmla="*/ 232981 w 285749"/>
                    <a:gd name="connsiteY39" fmla="*/ 20860 h 126491"/>
                    <a:gd name="connsiteX40" fmla="*/ 234315 w 285749"/>
                    <a:gd name="connsiteY40" fmla="*/ 19812 h 126491"/>
                    <a:gd name="connsiteX41" fmla="*/ 236982 w 285749"/>
                    <a:gd name="connsiteY41" fmla="*/ 19241 h 126491"/>
                    <a:gd name="connsiteX42" fmla="*/ 241173 w 285749"/>
                    <a:gd name="connsiteY42" fmla="*/ 19050 h 126491"/>
                    <a:gd name="connsiteX43" fmla="*/ 245269 w 285749"/>
                    <a:gd name="connsiteY43" fmla="*/ 19241 h 126491"/>
                    <a:gd name="connsiteX44" fmla="*/ 247936 w 285749"/>
                    <a:gd name="connsiteY44" fmla="*/ 19907 h 126491"/>
                    <a:gd name="connsiteX45" fmla="*/ 249269 w 285749"/>
                    <a:gd name="connsiteY45" fmla="*/ 20955 h 126491"/>
                    <a:gd name="connsiteX46" fmla="*/ 249650 w 285749"/>
                    <a:gd name="connsiteY46" fmla="*/ 22288 h 126491"/>
                    <a:gd name="connsiteX47" fmla="*/ 248031 w 285749"/>
                    <a:gd name="connsiteY47" fmla="*/ 79343 h 126491"/>
                    <a:gd name="connsiteX48" fmla="*/ 247650 w 285749"/>
                    <a:gd name="connsiteY48" fmla="*/ 80486 h 126491"/>
                    <a:gd name="connsiteX49" fmla="*/ 246602 w 285749"/>
                    <a:gd name="connsiteY49" fmla="*/ 81248 h 126491"/>
                    <a:gd name="connsiteX50" fmla="*/ 244412 w 285749"/>
                    <a:gd name="connsiteY50" fmla="*/ 81820 h 126491"/>
                    <a:gd name="connsiteX51" fmla="*/ 241173 w 285749"/>
                    <a:gd name="connsiteY51" fmla="*/ 82010 h 126491"/>
                    <a:gd name="connsiteX52" fmla="*/ 237839 w 285749"/>
                    <a:gd name="connsiteY52" fmla="*/ 81820 h 126491"/>
                    <a:gd name="connsiteX53" fmla="*/ 235744 w 285749"/>
                    <a:gd name="connsiteY53" fmla="*/ 81248 h 126491"/>
                    <a:gd name="connsiteX54" fmla="*/ 234601 w 285749"/>
                    <a:gd name="connsiteY54" fmla="*/ 80486 h 126491"/>
                    <a:gd name="connsiteX55" fmla="*/ 234220 w 285749"/>
                    <a:gd name="connsiteY55" fmla="*/ 79343 h 126491"/>
                    <a:gd name="connsiteX56" fmla="*/ 232601 w 285749"/>
                    <a:gd name="connsiteY56" fmla="*/ 22288 h 126491"/>
                    <a:gd name="connsiteX57" fmla="*/ 232981 w 285749"/>
                    <a:gd name="connsiteY57" fmla="*/ 20860 h 126491"/>
                    <a:gd name="connsiteX58" fmla="*/ 103632 w 285749"/>
                    <a:gd name="connsiteY58" fmla="*/ 40481 h 126491"/>
                    <a:gd name="connsiteX59" fmla="*/ 103156 w 285749"/>
                    <a:gd name="connsiteY59" fmla="*/ 42577 h 126491"/>
                    <a:gd name="connsiteX60" fmla="*/ 102489 w 285749"/>
                    <a:gd name="connsiteY60" fmla="*/ 43625 h 126491"/>
                    <a:gd name="connsiteX61" fmla="*/ 101537 w 285749"/>
                    <a:gd name="connsiteY61" fmla="*/ 44005 h 126491"/>
                    <a:gd name="connsiteX62" fmla="*/ 98870 w 285749"/>
                    <a:gd name="connsiteY62" fmla="*/ 42863 h 126491"/>
                    <a:gd name="connsiteX63" fmla="*/ 94012 w 285749"/>
                    <a:gd name="connsiteY63" fmla="*/ 40386 h 126491"/>
                    <a:gd name="connsiteX64" fmla="*/ 86868 w 285749"/>
                    <a:gd name="connsiteY64" fmla="*/ 37909 h 126491"/>
                    <a:gd name="connsiteX65" fmla="*/ 77153 w 285749"/>
                    <a:gd name="connsiteY65" fmla="*/ 36862 h 126491"/>
                    <a:gd name="connsiteX66" fmla="*/ 66484 w 285749"/>
                    <a:gd name="connsiteY66" fmla="*/ 38862 h 126491"/>
                    <a:gd name="connsiteX67" fmla="*/ 58293 w 285749"/>
                    <a:gd name="connsiteY67" fmla="*/ 44672 h 126491"/>
                    <a:gd name="connsiteX68" fmla="*/ 53150 w 285749"/>
                    <a:gd name="connsiteY68" fmla="*/ 53626 h 126491"/>
                    <a:gd name="connsiteX69" fmla="*/ 51245 w 285749"/>
                    <a:gd name="connsiteY69" fmla="*/ 65151 h 126491"/>
                    <a:gd name="connsiteX70" fmla="*/ 53150 w 285749"/>
                    <a:gd name="connsiteY70" fmla="*/ 77438 h 126491"/>
                    <a:gd name="connsiteX71" fmla="*/ 58293 w 285749"/>
                    <a:gd name="connsiteY71" fmla="*/ 86296 h 126491"/>
                    <a:gd name="connsiteX72" fmla="*/ 66294 w 285749"/>
                    <a:gd name="connsiteY72" fmla="*/ 91726 h 126491"/>
                    <a:gd name="connsiteX73" fmla="*/ 76676 w 285749"/>
                    <a:gd name="connsiteY73" fmla="*/ 93536 h 126491"/>
                    <a:gd name="connsiteX74" fmla="*/ 82106 w 285749"/>
                    <a:gd name="connsiteY74" fmla="*/ 92964 h 126491"/>
                    <a:gd name="connsiteX75" fmla="*/ 87154 w 285749"/>
                    <a:gd name="connsiteY75" fmla="*/ 91059 h 126491"/>
                    <a:gd name="connsiteX76" fmla="*/ 87154 w 285749"/>
                    <a:gd name="connsiteY76" fmla="*/ 72200 h 126491"/>
                    <a:gd name="connsiteX77" fmla="*/ 71723 w 285749"/>
                    <a:gd name="connsiteY77" fmla="*/ 72200 h 126491"/>
                    <a:gd name="connsiteX78" fmla="*/ 70009 w 285749"/>
                    <a:gd name="connsiteY78" fmla="*/ 70771 h 126491"/>
                    <a:gd name="connsiteX79" fmla="*/ 69342 w 285749"/>
                    <a:gd name="connsiteY79" fmla="*/ 66008 h 126491"/>
                    <a:gd name="connsiteX80" fmla="*/ 69533 w 285749"/>
                    <a:gd name="connsiteY80" fmla="*/ 63055 h 126491"/>
                    <a:gd name="connsiteX81" fmla="*/ 70009 w 285749"/>
                    <a:gd name="connsiteY81" fmla="*/ 61150 h 126491"/>
                    <a:gd name="connsiteX82" fmla="*/ 70771 w 285749"/>
                    <a:gd name="connsiteY82" fmla="*/ 60103 h 126491"/>
                    <a:gd name="connsiteX83" fmla="*/ 71723 w 285749"/>
                    <a:gd name="connsiteY83" fmla="*/ 59722 h 126491"/>
                    <a:gd name="connsiteX84" fmla="*/ 99155 w 285749"/>
                    <a:gd name="connsiteY84" fmla="*/ 59722 h 126491"/>
                    <a:gd name="connsiteX85" fmla="*/ 100965 w 285749"/>
                    <a:gd name="connsiteY85" fmla="*/ 60103 h 126491"/>
                    <a:gd name="connsiteX86" fmla="*/ 102394 w 285749"/>
                    <a:gd name="connsiteY86" fmla="*/ 61150 h 126491"/>
                    <a:gd name="connsiteX87" fmla="*/ 103251 w 285749"/>
                    <a:gd name="connsiteY87" fmla="*/ 62770 h 126491"/>
                    <a:gd name="connsiteX88" fmla="*/ 103537 w 285749"/>
                    <a:gd name="connsiteY88" fmla="*/ 64961 h 126491"/>
                    <a:gd name="connsiteX89" fmla="*/ 103537 w 285749"/>
                    <a:gd name="connsiteY89" fmla="*/ 97346 h 126491"/>
                    <a:gd name="connsiteX90" fmla="*/ 102870 w 285749"/>
                    <a:gd name="connsiteY90" fmla="*/ 100584 h 126491"/>
                    <a:gd name="connsiteX91" fmla="*/ 100203 w 285749"/>
                    <a:gd name="connsiteY91" fmla="*/ 102870 h 126491"/>
                    <a:gd name="connsiteX92" fmla="*/ 95155 w 285749"/>
                    <a:gd name="connsiteY92" fmla="*/ 104584 h 126491"/>
                    <a:gd name="connsiteX93" fmla="*/ 88964 w 285749"/>
                    <a:gd name="connsiteY93" fmla="*/ 106013 h 126491"/>
                    <a:gd name="connsiteX94" fmla="*/ 82391 w 285749"/>
                    <a:gd name="connsiteY94" fmla="*/ 106966 h 126491"/>
                    <a:gd name="connsiteX95" fmla="*/ 75724 w 285749"/>
                    <a:gd name="connsiteY95" fmla="*/ 107347 h 126491"/>
                    <a:gd name="connsiteX96" fmla="*/ 58388 w 285749"/>
                    <a:gd name="connsiteY96" fmla="*/ 104489 h 126491"/>
                    <a:gd name="connsiteX97" fmla="*/ 45339 w 285749"/>
                    <a:gd name="connsiteY97" fmla="*/ 96393 h 126491"/>
                    <a:gd name="connsiteX98" fmla="*/ 37147 w 285749"/>
                    <a:gd name="connsiteY98" fmla="*/ 83439 h 126491"/>
                    <a:gd name="connsiteX99" fmla="*/ 34385 w 285749"/>
                    <a:gd name="connsiteY99" fmla="*/ 66199 h 126491"/>
                    <a:gd name="connsiteX100" fmla="*/ 37338 w 285749"/>
                    <a:gd name="connsiteY100" fmla="*/ 48292 h 126491"/>
                    <a:gd name="connsiteX101" fmla="*/ 45910 w 285749"/>
                    <a:gd name="connsiteY101" fmla="*/ 34766 h 126491"/>
                    <a:gd name="connsiteX102" fmla="*/ 59246 w 285749"/>
                    <a:gd name="connsiteY102" fmla="*/ 26289 h 126491"/>
                    <a:gd name="connsiteX103" fmla="*/ 76676 w 285749"/>
                    <a:gd name="connsiteY103" fmla="*/ 23336 h 126491"/>
                    <a:gd name="connsiteX104" fmla="*/ 86201 w 285749"/>
                    <a:gd name="connsiteY104" fmla="*/ 24098 h 126491"/>
                    <a:gd name="connsiteX105" fmla="*/ 93821 w 285749"/>
                    <a:gd name="connsiteY105" fmla="*/ 25813 h 126491"/>
                    <a:gd name="connsiteX106" fmla="*/ 99155 w 285749"/>
                    <a:gd name="connsiteY106" fmla="*/ 28004 h 126491"/>
                    <a:gd name="connsiteX107" fmla="*/ 102203 w 285749"/>
                    <a:gd name="connsiteY107" fmla="*/ 30099 h 126491"/>
                    <a:gd name="connsiteX108" fmla="*/ 103346 w 285749"/>
                    <a:gd name="connsiteY108" fmla="*/ 32575 h 126491"/>
                    <a:gd name="connsiteX109" fmla="*/ 103727 w 285749"/>
                    <a:gd name="connsiteY109" fmla="*/ 37338 h 126491"/>
                    <a:gd name="connsiteX110" fmla="*/ 103632 w 285749"/>
                    <a:gd name="connsiteY110" fmla="*/ 40481 h 126491"/>
                    <a:gd name="connsiteX111" fmla="*/ 200692 w 285749"/>
                    <a:gd name="connsiteY111" fmla="*/ 82487 h 126491"/>
                    <a:gd name="connsiteX112" fmla="*/ 193262 w 285749"/>
                    <a:gd name="connsiteY112" fmla="*/ 96012 h 126491"/>
                    <a:gd name="connsiteX113" fmla="*/ 180975 w 285749"/>
                    <a:gd name="connsiteY113" fmla="*/ 104489 h 126491"/>
                    <a:gd name="connsiteX114" fmla="*/ 164021 w 285749"/>
                    <a:gd name="connsiteY114" fmla="*/ 107347 h 126491"/>
                    <a:gd name="connsiteX115" fmla="*/ 147542 w 285749"/>
                    <a:gd name="connsiteY115" fmla="*/ 104870 h 126491"/>
                    <a:gd name="connsiteX116" fmla="*/ 135731 w 285749"/>
                    <a:gd name="connsiteY116" fmla="*/ 97346 h 126491"/>
                    <a:gd name="connsiteX117" fmla="*/ 128683 w 285749"/>
                    <a:gd name="connsiteY117" fmla="*/ 84392 h 126491"/>
                    <a:gd name="connsiteX118" fmla="*/ 126302 w 285749"/>
                    <a:gd name="connsiteY118" fmla="*/ 65818 h 126491"/>
                    <a:gd name="connsiteX119" fmla="*/ 128873 w 285749"/>
                    <a:gd name="connsiteY119" fmla="*/ 48101 h 126491"/>
                    <a:gd name="connsiteX120" fmla="*/ 136303 w 285749"/>
                    <a:gd name="connsiteY120" fmla="*/ 34671 h 126491"/>
                    <a:gd name="connsiteX121" fmla="*/ 148590 w 285749"/>
                    <a:gd name="connsiteY121" fmla="*/ 26194 h 126491"/>
                    <a:gd name="connsiteX122" fmla="*/ 165544 w 285749"/>
                    <a:gd name="connsiteY122" fmla="*/ 23241 h 126491"/>
                    <a:gd name="connsiteX123" fmla="*/ 181832 w 285749"/>
                    <a:gd name="connsiteY123" fmla="*/ 25717 h 126491"/>
                    <a:gd name="connsiteX124" fmla="*/ 193643 w 285749"/>
                    <a:gd name="connsiteY124" fmla="*/ 33242 h 126491"/>
                    <a:gd name="connsiteX125" fmla="*/ 200787 w 285749"/>
                    <a:gd name="connsiteY125" fmla="*/ 46101 h 126491"/>
                    <a:gd name="connsiteX126" fmla="*/ 203168 w 285749"/>
                    <a:gd name="connsiteY126" fmla="*/ 64389 h 126491"/>
                    <a:gd name="connsiteX127" fmla="*/ 200692 w 285749"/>
                    <a:gd name="connsiteY127" fmla="*/ 82487 h 126491"/>
                    <a:gd name="connsiteX128" fmla="*/ 249555 w 285749"/>
                    <a:gd name="connsiteY128" fmla="*/ 102013 h 126491"/>
                    <a:gd name="connsiteX129" fmla="*/ 248126 w 285749"/>
                    <a:gd name="connsiteY129" fmla="*/ 104870 h 126491"/>
                    <a:gd name="connsiteX130" fmla="*/ 245459 w 285749"/>
                    <a:gd name="connsiteY130" fmla="*/ 106394 h 126491"/>
                    <a:gd name="connsiteX131" fmla="*/ 241173 w 285749"/>
                    <a:gd name="connsiteY131" fmla="*/ 106871 h 126491"/>
                    <a:gd name="connsiteX132" fmla="*/ 236887 w 285749"/>
                    <a:gd name="connsiteY132" fmla="*/ 106394 h 126491"/>
                    <a:gd name="connsiteX133" fmla="*/ 234125 w 285749"/>
                    <a:gd name="connsiteY133" fmla="*/ 104870 h 126491"/>
                    <a:gd name="connsiteX134" fmla="*/ 232696 w 285749"/>
                    <a:gd name="connsiteY134" fmla="*/ 102013 h 126491"/>
                    <a:gd name="connsiteX135" fmla="*/ 232315 w 285749"/>
                    <a:gd name="connsiteY135" fmla="*/ 97727 h 126491"/>
                    <a:gd name="connsiteX136" fmla="*/ 232696 w 285749"/>
                    <a:gd name="connsiteY136" fmla="*/ 93250 h 126491"/>
                    <a:gd name="connsiteX137" fmla="*/ 234125 w 285749"/>
                    <a:gd name="connsiteY137" fmla="*/ 90392 h 126491"/>
                    <a:gd name="connsiteX138" fmla="*/ 236887 w 285749"/>
                    <a:gd name="connsiteY138" fmla="*/ 88773 h 126491"/>
                    <a:gd name="connsiteX139" fmla="*/ 241173 w 285749"/>
                    <a:gd name="connsiteY139" fmla="*/ 88392 h 126491"/>
                    <a:gd name="connsiteX140" fmla="*/ 245459 w 285749"/>
                    <a:gd name="connsiteY140" fmla="*/ 88773 h 126491"/>
                    <a:gd name="connsiteX141" fmla="*/ 248126 w 285749"/>
                    <a:gd name="connsiteY141" fmla="*/ 90392 h 126491"/>
                    <a:gd name="connsiteX142" fmla="*/ 249555 w 285749"/>
                    <a:gd name="connsiteY142" fmla="*/ 93250 h 126491"/>
                    <a:gd name="connsiteX143" fmla="*/ 250031 w 285749"/>
                    <a:gd name="connsiteY143" fmla="*/ 97727 h 126491"/>
                    <a:gd name="connsiteX144" fmla="*/ 249555 w 285749"/>
                    <a:gd name="connsiteY144" fmla="*/ 102013 h 126491"/>
                    <a:gd name="connsiteX145" fmla="*/ 181451 w 285749"/>
                    <a:gd name="connsiteY145" fmla="*/ 44672 h 126491"/>
                    <a:gd name="connsiteX146" fmla="*/ 175069 w 285749"/>
                    <a:gd name="connsiteY146" fmla="*/ 38862 h 126491"/>
                    <a:gd name="connsiteX147" fmla="*/ 164973 w 285749"/>
                    <a:gd name="connsiteY147" fmla="*/ 36862 h 126491"/>
                    <a:gd name="connsiteX148" fmla="*/ 154781 w 285749"/>
                    <a:gd name="connsiteY148" fmla="*/ 39148 h 126491"/>
                    <a:gd name="connsiteX149" fmla="*/ 148209 w 285749"/>
                    <a:gd name="connsiteY149" fmla="*/ 45244 h 126491"/>
                    <a:gd name="connsiteX150" fmla="*/ 144685 w 285749"/>
                    <a:gd name="connsiteY150" fmla="*/ 54197 h 126491"/>
                    <a:gd name="connsiteX151" fmla="*/ 143637 w 285749"/>
                    <a:gd name="connsiteY151" fmla="*/ 64961 h 126491"/>
                    <a:gd name="connsiteX152" fmla="*/ 144685 w 285749"/>
                    <a:gd name="connsiteY152" fmla="*/ 76962 h 126491"/>
                    <a:gd name="connsiteX153" fmla="*/ 148018 w 285749"/>
                    <a:gd name="connsiteY153" fmla="*/ 86011 h 126491"/>
                    <a:gd name="connsiteX154" fmla="*/ 154400 w 285749"/>
                    <a:gd name="connsiteY154" fmla="*/ 91726 h 126491"/>
                    <a:gd name="connsiteX155" fmla="*/ 164592 w 285749"/>
                    <a:gd name="connsiteY155" fmla="*/ 93726 h 126491"/>
                    <a:gd name="connsiteX156" fmla="*/ 174689 w 285749"/>
                    <a:gd name="connsiteY156" fmla="*/ 91440 h 126491"/>
                    <a:gd name="connsiteX157" fmla="*/ 181261 w 285749"/>
                    <a:gd name="connsiteY157" fmla="*/ 85344 h 126491"/>
                    <a:gd name="connsiteX158" fmla="*/ 184880 w 285749"/>
                    <a:gd name="connsiteY158" fmla="*/ 76295 h 126491"/>
                    <a:gd name="connsiteX159" fmla="*/ 185928 w 285749"/>
                    <a:gd name="connsiteY159" fmla="*/ 65246 h 126491"/>
                    <a:gd name="connsiteX160" fmla="*/ 184880 w 285749"/>
                    <a:gd name="connsiteY160" fmla="*/ 53626 h 126491"/>
                    <a:gd name="connsiteX161" fmla="*/ 181451 w 285749"/>
                    <a:gd name="connsiteY161" fmla="*/ 44672 h 126491"/>
                    <a:gd name="connsiteX162" fmla="*/ 184880 w 285749"/>
                    <a:gd name="connsiteY162" fmla="*/ 53626 h 126491"/>
                    <a:gd name="connsiteX163" fmla="*/ 181451 w 285749"/>
                    <a:gd name="connsiteY163" fmla="*/ 44672 h 126491"/>
                    <a:gd name="connsiteX164" fmla="*/ 175069 w 285749"/>
                    <a:gd name="connsiteY164" fmla="*/ 38862 h 126491"/>
                    <a:gd name="connsiteX165" fmla="*/ 164973 w 285749"/>
                    <a:gd name="connsiteY165" fmla="*/ 36862 h 126491"/>
                    <a:gd name="connsiteX166" fmla="*/ 154781 w 285749"/>
                    <a:gd name="connsiteY166" fmla="*/ 39148 h 126491"/>
                    <a:gd name="connsiteX167" fmla="*/ 148209 w 285749"/>
                    <a:gd name="connsiteY167" fmla="*/ 45244 h 126491"/>
                    <a:gd name="connsiteX168" fmla="*/ 144685 w 285749"/>
                    <a:gd name="connsiteY168" fmla="*/ 54197 h 126491"/>
                    <a:gd name="connsiteX169" fmla="*/ 143637 w 285749"/>
                    <a:gd name="connsiteY169" fmla="*/ 64961 h 126491"/>
                    <a:gd name="connsiteX170" fmla="*/ 144685 w 285749"/>
                    <a:gd name="connsiteY170" fmla="*/ 76962 h 126491"/>
                    <a:gd name="connsiteX171" fmla="*/ 148018 w 285749"/>
                    <a:gd name="connsiteY171" fmla="*/ 86011 h 126491"/>
                    <a:gd name="connsiteX172" fmla="*/ 154400 w 285749"/>
                    <a:gd name="connsiteY172" fmla="*/ 91726 h 126491"/>
                    <a:gd name="connsiteX173" fmla="*/ 164592 w 285749"/>
                    <a:gd name="connsiteY173" fmla="*/ 93726 h 126491"/>
                    <a:gd name="connsiteX174" fmla="*/ 174689 w 285749"/>
                    <a:gd name="connsiteY174" fmla="*/ 91440 h 126491"/>
                    <a:gd name="connsiteX175" fmla="*/ 181261 w 285749"/>
                    <a:gd name="connsiteY175" fmla="*/ 85344 h 126491"/>
                    <a:gd name="connsiteX176" fmla="*/ 184880 w 285749"/>
                    <a:gd name="connsiteY176" fmla="*/ 76295 h 126491"/>
                    <a:gd name="connsiteX177" fmla="*/ 185928 w 285749"/>
                    <a:gd name="connsiteY177" fmla="*/ 65246 h 126491"/>
                    <a:gd name="connsiteX178" fmla="*/ 184880 w 285749"/>
                    <a:gd name="connsiteY178" fmla="*/ 53626 h 126491"/>
                    <a:gd name="connsiteX179" fmla="*/ 184880 w 285749"/>
                    <a:gd name="connsiteY179" fmla="*/ 53626 h 126491"/>
                    <a:gd name="connsiteX180" fmla="*/ 181451 w 285749"/>
                    <a:gd name="connsiteY180" fmla="*/ 44672 h 126491"/>
                    <a:gd name="connsiteX181" fmla="*/ 175069 w 285749"/>
                    <a:gd name="connsiteY181" fmla="*/ 38862 h 126491"/>
                    <a:gd name="connsiteX182" fmla="*/ 164973 w 285749"/>
                    <a:gd name="connsiteY182" fmla="*/ 36862 h 126491"/>
                    <a:gd name="connsiteX183" fmla="*/ 154781 w 285749"/>
                    <a:gd name="connsiteY183" fmla="*/ 39148 h 126491"/>
                    <a:gd name="connsiteX184" fmla="*/ 148209 w 285749"/>
                    <a:gd name="connsiteY184" fmla="*/ 45244 h 126491"/>
                    <a:gd name="connsiteX185" fmla="*/ 144685 w 285749"/>
                    <a:gd name="connsiteY185" fmla="*/ 54197 h 126491"/>
                    <a:gd name="connsiteX186" fmla="*/ 143637 w 285749"/>
                    <a:gd name="connsiteY186" fmla="*/ 64961 h 126491"/>
                    <a:gd name="connsiteX187" fmla="*/ 144685 w 285749"/>
                    <a:gd name="connsiteY187" fmla="*/ 76962 h 126491"/>
                    <a:gd name="connsiteX188" fmla="*/ 148018 w 285749"/>
                    <a:gd name="connsiteY188" fmla="*/ 86011 h 126491"/>
                    <a:gd name="connsiteX189" fmla="*/ 154400 w 285749"/>
                    <a:gd name="connsiteY189" fmla="*/ 91726 h 126491"/>
                    <a:gd name="connsiteX190" fmla="*/ 164592 w 285749"/>
                    <a:gd name="connsiteY190" fmla="*/ 93726 h 126491"/>
                    <a:gd name="connsiteX191" fmla="*/ 174689 w 285749"/>
                    <a:gd name="connsiteY191" fmla="*/ 91440 h 126491"/>
                    <a:gd name="connsiteX192" fmla="*/ 181261 w 285749"/>
                    <a:gd name="connsiteY192" fmla="*/ 85344 h 126491"/>
                    <a:gd name="connsiteX193" fmla="*/ 184880 w 285749"/>
                    <a:gd name="connsiteY193" fmla="*/ 76295 h 126491"/>
                    <a:gd name="connsiteX194" fmla="*/ 185928 w 285749"/>
                    <a:gd name="connsiteY194" fmla="*/ 65246 h 126491"/>
                    <a:gd name="connsiteX195" fmla="*/ 184880 w 285749"/>
                    <a:gd name="connsiteY195" fmla="*/ 53626 h 12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</a:cxnLst>
                  <a:rect l="l" t="t" r="r" b="b"/>
                  <a:pathLst>
                    <a:path w="285749" h="126491"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0" y="0"/>
                      </a:moveTo>
                      <a:lnTo>
                        <a:pt x="0" y="126492"/>
                      </a:lnTo>
                      <a:lnTo>
                        <a:pt x="285750" y="126492"/>
                      </a:lnTo>
                      <a:lnTo>
                        <a:pt x="285750" y="0"/>
                      </a:lnTo>
                      <a:lnTo>
                        <a:pt x="0" y="0"/>
                      </a:lnTo>
                      <a:close/>
                      <a:moveTo>
                        <a:pt x="232981" y="20860"/>
                      </a:moveTo>
                      <a:cubicBezTo>
                        <a:pt x="233267" y="20479"/>
                        <a:pt x="233648" y="20098"/>
                        <a:pt x="234315" y="19812"/>
                      </a:cubicBezTo>
                      <a:cubicBezTo>
                        <a:pt x="234982" y="19621"/>
                        <a:pt x="235839" y="19336"/>
                        <a:pt x="236982" y="19241"/>
                      </a:cubicBezTo>
                      <a:cubicBezTo>
                        <a:pt x="238125" y="19145"/>
                        <a:pt x="239459" y="19050"/>
                        <a:pt x="241173" y="19050"/>
                      </a:cubicBezTo>
                      <a:cubicBezTo>
                        <a:pt x="242792" y="19050"/>
                        <a:pt x="244221" y="19145"/>
                        <a:pt x="245269" y="19241"/>
                      </a:cubicBezTo>
                      <a:cubicBezTo>
                        <a:pt x="246412" y="19431"/>
                        <a:pt x="247269" y="19621"/>
                        <a:pt x="247936" y="19907"/>
                      </a:cubicBezTo>
                      <a:cubicBezTo>
                        <a:pt x="248507" y="20193"/>
                        <a:pt x="248984" y="20479"/>
                        <a:pt x="249269" y="20955"/>
                      </a:cubicBezTo>
                      <a:cubicBezTo>
                        <a:pt x="249555" y="21336"/>
                        <a:pt x="249650" y="21812"/>
                        <a:pt x="249650" y="22288"/>
                      </a:cubicBezTo>
                      <a:lnTo>
                        <a:pt x="248031" y="79343"/>
                      </a:lnTo>
                      <a:cubicBezTo>
                        <a:pt x="248031" y="79724"/>
                        <a:pt x="247936" y="80105"/>
                        <a:pt x="247650" y="80486"/>
                      </a:cubicBezTo>
                      <a:cubicBezTo>
                        <a:pt x="247460" y="80772"/>
                        <a:pt x="247079" y="81058"/>
                        <a:pt x="246602" y="81248"/>
                      </a:cubicBezTo>
                      <a:cubicBezTo>
                        <a:pt x="246031" y="81534"/>
                        <a:pt x="245364" y="81725"/>
                        <a:pt x="244412" y="81820"/>
                      </a:cubicBezTo>
                      <a:cubicBezTo>
                        <a:pt x="243554" y="81915"/>
                        <a:pt x="242411" y="82010"/>
                        <a:pt x="241173" y="82010"/>
                      </a:cubicBezTo>
                      <a:cubicBezTo>
                        <a:pt x="239840" y="82010"/>
                        <a:pt x="238697" y="81915"/>
                        <a:pt x="237839" y="81820"/>
                      </a:cubicBezTo>
                      <a:cubicBezTo>
                        <a:pt x="236982" y="81725"/>
                        <a:pt x="236220" y="81534"/>
                        <a:pt x="235744" y="81248"/>
                      </a:cubicBezTo>
                      <a:cubicBezTo>
                        <a:pt x="235172" y="81058"/>
                        <a:pt x="234887" y="80772"/>
                        <a:pt x="234601" y="80486"/>
                      </a:cubicBezTo>
                      <a:cubicBezTo>
                        <a:pt x="234410" y="80105"/>
                        <a:pt x="234315" y="79724"/>
                        <a:pt x="234220" y="79343"/>
                      </a:cubicBezTo>
                      <a:lnTo>
                        <a:pt x="232601" y="22288"/>
                      </a:lnTo>
                      <a:cubicBezTo>
                        <a:pt x="232601" y="21812"/>
                        <a:pt x="232791" y="21336"/>
                        <a:pt x="232981" y="20860"/>
                      </a:cubicBezTo>
                      <a:close/>
                      <a:moveTo>
                        <a:pt x="103632" y="40481"/>
                      </a:moveTo>
                      <a:cubicBezTo>
                        <a:pt x="103537" y="41338"/>
                        <a:pt x="103346" y="42005"/>
                        <a:pt x="103156" y="42577"/>
                      </a:cubicBezTo>
                      <a:cubicBezTo>
                        <a:pt x="102965" y="43053"/>
                        <a:pt x="102775" y="43434"/>
                        <a:pt x="102489" y="43625"/>
                      </a:cubicBezTo>
                      <a:cubicBezTo>
                        <a:pt x="102203" y="43910"/>
                        <a:pt x="101918" y="44005"/>
                        <a:pt x="101537" y="44005"/>
                      </a:cubicBezTo>
                      <a:cubicBezTo>
                        <a:pt x="100965" y="44005"/>
                        <a:pt x="100108" y="43625"/>
                        <a:pt x="98870" y="42863"/>
                      </a:cubicBezTo>
                      <a:cubicBezTo>
                        <a:pt x="97631" y="42100"/>
                        <a:pt x="96012" y="41243"/>
                        <a:pt x="94012" y="40386"/>
                      </a:cubicBezTo>
                      <a:cubicBezTo>
                        <a:pt x="92012" y="39529"/>
                        <a:pt x="89630" y="38671"/>
                        <a:pt x="86868" y="37909"/>
                      </a:cubicBezTo>
                      <a:cubicBezTo>
                        <a:pt x="84106" y="37243"/>
                        <a:pt x="80867" y="36862"/>
                        <a:pt x="77153" y="36862"/>
                      </a:cubicBezTo>
                      <a:cubicBezTo>
                        <a:pt x="73247" y="36862"/>
                        <a:pt x="69628" y="37529"/>
                        <a:pt x="66484" y="38862"/>
                      </a:cubicBezTo>
                      <a:cubicBezTo>
                        <a:pt x="63341" y="40196"/>
                        <a:pt x="60579" y="42100"/>
                        <a:pt x="58293" y="44672"/>
                      </a:cubicBezTo>
                      <a:cubicBezTo>
                        <a:pt x="56102" y="47149"/>
                        <a:pt x="54293" y="50102"/>
                        <a:pt x="53150" y="53626"/>
                      </a:cubicBezTo>
                      <a:cubicBezTo>
                        <a:pt x="51911" y="57150"/>
                        <a:pt x="51245" y="60960"/>
                        <a:pt x="51245" y="65151"/>
                      </a:cubicBezTo>
                      <a:cubicBezTo>
                        <a:pt x="51245" y="69818"/>
                        <a:pt x="51911" y="73914"/>
                        <a:pt x="53150" y="77438"/>
                      </a:cubicBezTo>
                      <a:cubicBezTo>
                        <a:pt x="54388" y="80963"/>
                        <a:pt x="56102" y="83915"/>
                        <a:pt x="58293" y="86296"/>
                      </a:cubicBezTo>
                      <a:cubicBezTo>
                        <a:pt x="60579" y="88773"/>
                        <a:pt x="63246" y="90488"/>
                        <a:pt x="66294" y="91726"/>
                      </a:cubicBezTo>
                      <a:cubicBezTo>
                        <a:pt x="69437" y="92964"/>
                        <a:pt x="72866" y="93536"/>
                        <a:pt x="76676" y="93536"/>
                      </a:cubicBezTo>
                      <a:cubicBezTo>
                        <a:pt x="78486" y="93536"/>
                        <a:pt x="80296" y="93345"/>
                        <a:pt x="82106" y="92964"/>
                      </a:cubicBezTo>
                      <a:cubicBezTo>
                        <a:pt x="83915" y="92488"/>
                        <a:pt x="85534" y="91916"/>
                        <a:pt x="87154" y="91059"/>
                      </a:cubicBezTo>
                      <a:lnTo>
                        <a:pt x="87154" y="72200"/>
                      </a:lnTo>
                      <a:lnTo>
                        <a:pt x="71723" y="72200"/>
                      </a:lnTo>
                      <a:cubicBezTo>
                        <a:pt x="70961" y="72200"/>
                        <a:pt x="70390" y="71723"/>
                        <a:pt x="70009" y="70771"/>
                      </a:cubicBezTo>
                      <a:cubicBezTo>
                        <a:pt x="69533" y="69913"/>
                        <a:pt x="69342" y="68294"/>
                        <a:pt x="69342" y="66008"/>
                      </a:cubicBezTo>
                      <a:cubicBezTo>
                        <a:pt x="69342" y="64865"/>
                        <a:pt x="69437" y="63817"/>
                        <a:pt x="69533" y="63055"/>
                      </a:cubicBezTo>
                      <a:cubicBezTo>
                        <a:pt x="69628" y="62294"/>
                        <a:pt x="69818" y="61627"/>
                        <a:pt x="70009" y="61150"/>
                      </a:cubicBezTo>
                      <a:cubicBezTo>
                        <a:pt x="70199" y="60674"/>
                        <a:pt x="70485" y="60293"/>
                        <a:pt x="70771" y="60103"/>
                      </a:cubicBezTo>
                      <a:cubicBezTo>
                        <a:pt x="71057" y="59817"/>
                        <a:pt x="71342" y="59722"/>
                        <a:pt x="71723" y="59722"/>
                      </a:cubicBezTo>
                      <a:lnTo>
                        <a:pt x="99155" y="59722"/>
                      </a:lnTo>
                      <a:cubicBezTo>
                        <a:pt x="99822" y="59722"/>
                        <a:pt x="100394" y="59817"/>
                        <a:pt x="100965" y="60103"/>
                      </a:cubicBezTo>
                      <a:cubicBezTo>
                        <a:pt x="101537" y="60293"/>
                        <a:pt x="101918" y="60674"/>
                        <a:pt x="102394" y="61150"/>
                      </a:cubicBezTo>
                      <a:cubicBezTo>
                        <a:pt x="102775" y="61532"/>
                        <a:pt x="103061" y="62103"/>
                        <a:pt x="103251" y="62770"/>
                      </a:cubicBezTo>
                      <a:cubicBezTo>
                        <a:pt x="103442" y="63437"/>
                        <a:pt x="103537" y="64199"/>
                        <a:pt x="103537" y="64961"/>
                      </a:cubicBezTo>
                      <a:lnTo>
                        <a:pt x="103537" y="97346"/>
                      </a:lnTo>
                      <a:cubicBezTo>
                        <a:pt x="103537" y="98584"/>
                        <a:pt x="103346" y="99632"/>
                        <a:pt x="102870" y="100584"/>
                      </a:cubicBezTo>
                      <a:cubicBezTo>
                        <a:pt x="102489" y="101537"/>
                        <a:pt x="101537" y="102299"/>
                        <a:pt x="100203" y="102870"/>
                      </a:cubicBezTo>
                      <a:cubicBezTo>
                        <a:pt x="98870" y="103442"/>
                        <a:pt x="97155" y="103918"/>
                        <a:pt x="95155" y="104584"/>
                      </a:cubicBezTo>
                      <a:cubicBezTo>
                        <a:pt x="93155" y="105156"/>
                        <a:pt x="91059" y="105632"/>
                        <a:pt x="88964" y="106013"/>
                      </a:cubicBezTo>
                      <a:cubicBezTo>
                        <a:pt x="86773" y="106490"/>
                        <a:pt x="84582" y="106775"/>
                        <a:pt x="82391" y="106966"/>
                      </a:cubicBezTo>
                      <a:cubicBezTo>
                        <a:pt x="80201" y="107156"/>
                        <a:pt x="78010" y="107347"/>
                        <a:pt x="75724" y="107347"/>
                      </a:cubicBezTo>
                      <a:cubicBezTo>
                        <a:pt x="69247" y="107347"/>
                        <a:pt x="63437" y="106394"/>
                        <a:pt x="58388" y="104489"/>
                      </a:cubicBezTo>
                      <a:cubicBezTo>
                        <a:pt x="53245" y="102679"/>
                        <a:pt x="48863" y="99917"/>
                        <a:pt x="45339" y="96393"/>
                      </a:cubicBezTo>
                      <a:cubicBezTo>
                        <a:pt x="41815" y="92869"/>
                        <a:pt x="39053" y="88583"/>
                        <a:pt x="37147" y="83439"/>
                      </a:cubicBezTo>
                      <a:cubicBezTo>
                        <a:pt x="35243" y="78391"/>
                        <a:pt x="34385" y="72676"/>
                        <a:pt x="34385" y="66199"/>
                      </a:cubicBezTo>
                      <a:cubicBezTo>
                        <a:pt x="34385" y="59531"/>
                        <a:pt x="35338" y="53530"/>
                        <a:pt x="37338" y="48292"/>
                      </a:cubicBezTo>
                      <a:cubicBezTo>
                        <a:pt x="39338" y="42958"/>
                        <a:pt x="42196" y="38481"/>
                        <a:pt x="45910" y="34766"/>
                      </a:cubicBezTo>
                      <a:cubicBezTo>
                        <a:pt x="49530" y="31052"/>
                        <a:pt x="54007" y="28194"/>
                        <a:pt x="59246" y="26289"/>
                      </a:cubicBezTo>
                      <a:cubicBezTo>
                        <a:pt x="64484" y="24289"/>
                        <a:pt x="70199" y="23336"/>
                        <a:pt x="76676" y="23336"/>
                      </a:cubicBezTo>
                      <a:cubicBezTo>
                        <a:pt x="80201" y="23336"/>
                        <a:pt x="83344" y="23527"/>
                        <a:pt x="86201" y="24098"/>
                      </a:cubicBezTo>
                      <a:cubicBezTo>
                        <a:pt x="89154" y="24575"/>
                        <a:pt x="91631" y="25146"/>
                        <a:pt x="93821" y="25813"/>
                      </a:cubicBezTo>
                      <a:cubicBezTo>
                        <a:pt x="96012" y="26479"/>
                        <a:pt x="97727" y="27242"/>
                        <a:pt x="99155" y="28004"/>
                      </a:cubicBezTo>
                      <a:cubicBezTo>
                        <a:pt x="100584" y="28861"/>
                        <a:pt x="101632" y="29528"/>
                        <a:pt x="102203" y="30099"/>
                      </a:cubicBezTo>
                      <a:cubicBezTo>
                        <a:pt x="102680" y="30671"/>
                        <a:pt x="103156" y="31528"/>
                        <a:pt x="103346" y="32575"/>
                      </a:cubicBezTo>
                      <a:cubicBezTo>
                        <a:pt x="103632" y="33623"/>
                        <a:pt x="103727" y="35242"/>
                        <a:pt x="103727" y="37338"/>
                      </a:cubicBezTo>
                      <a:cubicBezTo>
                        <a:pt x="103727" y="38576"/>
                        <a:pt x="103727" y="39624"/>
                        <a:pt x="103632" y="40481"/>
                      </a:cubicBezTo>
                      <a:close/>
                      <a:moveTo>
                        <a:pt x="200692" y="82487"/>
                      </a:moveTo>
                      <a:cubicBezTo>
                        <a:pt x="199073" y="87725"/>
                        <a:pt x="196501" y="92297"/>
                        <a:pt x="193262" y="96012"/>
                      </a:cubicBezTo>
                      <a:cubicBezTo>
                        <a:pt x="189929" y="99632"/>
                        <a:pt x="185833" y="102489"/>
                        <a:pt x="180975" y="104489"/>
                      </a:cubicBezTo>
                      <a:cubicBezTo>
                        <a:pt x="176117" y="106394"/>
                        <a:pt x="170402" y="107347"/>
                        <a:pt x="164021" y="107347"/>
                      </a:cubicBezTo>
                      <a:cubicBezTo>
                        <a:pt x="157734" y="107347"/>
                        <a:pt x="152210" y="106490"/>
                        <a:pt x="147542" y="104870"/>
                      </a:cubicBezTo>
                      <a:cubicBezTo>
                        <a:pt x="142780" y="103251"/>
                        <a:pt x="138875" y="100679"/>
                        <a:pt x="135731" y="97346"/>
                      </a:cubicBezTo>
                      <a:cubicBezTo>
                        <a:pt x="132588" y="93917"/>
                        <a:pt x="130207" y="89630"/>
                        <a:pt x="128683" y="84392"/>
                      </a:cubicBezTo>
                      <a:cubicBezTo>
                        <a:pt x="127159" y="79153"/>
                        <a:pt x="126302" y="72962"/>
                        <a:pt x="126302" y="65818"/>
                      </a:cubicBezTo>
                      <a:cubicBezTo>
                        <a:pt x="126302" y="59246"/>
                        <a:pt x="127159" y="53340"/>
                        <a:pt x="128873" y="48101"/>
                      </a:cubicBezTo>
                      <a:cubicBezTo>
                        <a:pt x="130493" y="42863"/>
                        <a:pt x="132969" y="38386"/>
                        <a:pt x="136303" y="34671"/>
                      </a:cubicBezTo>
                      <a:cubicBezTo>
                        <a:pt x="139637" y="30956"/>
                        <a:pt x="143732" y="28194"/>
                        <a:pt x="148590" y="26194"/>
                      </a:cubicBezTo>
                      <a:cubicBezTo>
                        <a:pt x="153448" y="24289"/>
                        <a:pt x="159068" y="23241"/>
                        <a:pt x="165544" y="23241"/>
                      </a:cubicBezTo>
                      <a:cubicBezTo>
                        <a:pt x="171736" y="23241"/>
                        <a:pt x="177165" y="24098"/>
                        <a:pt x="181832" y="25717"/>
                      </a:cubicBezTo>
                      <a:cubicBezTo>
                        <a:pt x="186500" y="27337"/>
                        <a:pt x="190500" y="29813"/>
                        <a:pt x="193643" y="33242"/>
                      </a:cubicBezTo>
                      <a:cubicBezTo>
                        <a:pt x="196787" y="36671"/>
                        <a:pt x="199168" y="40958"/>
                        <a:pt x="200787" y="46101"/>
                      </a:cubicBezTo>
                      <a:cubicBezTo>
                        <a:pt x="202406" y="51245"/>
                        <a:pt x="203168" y="57341"/>
                        <a:pt x="203168" y="64389"/>
                      </a:cubicBezTo>
                      <a:cubicBezTo>
                        <a:pt x="203168" y="71152"/>
                        <a:pt x="202406" y="77153"/>
                        <a:pt x="200692" y="82487"/>
                      </a:cubicBezTo>
                      <a:close/>
                      <a:moveTo>
                        <a:pt x="249555" y="102013"/>
                      </a:moveTo>
                      <a:cubicBezTo>
                        <a:pt x="249365" y="103251"/>
                        <a:pt x="248888" y="104108"/>
                        <a:pt x="248126" y="104870"/>
                      </a:cubicBezTo>
                      <a:cubicBezTo>
                        <a:pt x="247460" y="105537"/>
                        <a:pt x="246507" y="106108"/>
                        <a:pt x="245459" y="106394"/>
                      </a:cubicBezTo>
                      <a:cubicBezTo>
                        <a:pt x="244316" y="106680"/>
                        <a:pt x="242888" y="106871"/>
                        <a:pt x="241173" y="106871"/>
                      </a:cubicBezTo>
                      <a:cubicBezTo>
                        <a:pt x="239459" y="106871"/>
                        <a:pt x="238030" y="106680"/>
                        <a:pt x="236887" y="106394"/>
                      </a:cubicBezTo>
                      <a:cubicBezTo>
                        <a:pt x="235744" y="106108"/>
                        <a:pt x="234791" y="105537"/>
                        <a:pt x="234125" y="104870"/>
                      </a:cubicBezTo>
                      <a:cubicBezTo>
                        <a:pt x="233458" y="104108"/>
                        <a:pt x="232981" y="103251"/>
                        <a:pt x="232696" y="102013"/>
                      </a:cubicBezTo>
                      <a:cubicBezTo>
                        <a:pt x="232410" y="100870"/>
                        <a:pt x="232315" y="99441"/>
                        <a:pt x="232315" y="97727"/>
                      </a:cubicBezTo>
                      <a:cubicBezTo>
                        <a:pt x="232315" y="95917"/>
                        <a:pt x="232410" y="94488"/>
                        <a:pt x="232696" y="93250"/>
                      </a:cubicBezTo>
                      <a:cubicBezTo>
                        <a:pt x="232981" y="92107"/>
                        <a:pt x="233458" y="91154"/>
                        <a:pt x="234125" y="90392"/>
                      </a:cubicBezTo>
                      <a:cubicBezTo>
                        <a:pt x="234791" y="89630"/>
                        <a:pt x="235744" y="89154"/>
                        <a:pt x="236887" y="88773"/>
                      </a:cubicBezTo>
                      <a:cubicBezTo>
                        <a:pt x="238030" y="88487"/>
                        <a:pt x="239459" y="88392"/>
                        <a:pt x="241173" y="88392"/>
                      </a:cubicBezTo>
                      <a:cubicBezTo>
                        <a:pt x="242888" y="88392"/>
                        <a:pt x="244316" y="88487"/>
                        <a:pt x="245459" y="88773"/>
                      </a:cubicBezTo>
                      <a:cubicBezTo>
                        <a:pt x="246507" y="89154"/>
                        <a:pt x="247460" y="89630"/>
                        <a:pt x="248126" y="90392"/>
                      </a:cubicBezTo>
                      <a:cubicBezTo>
                        <a:pt x="248888" y="91154"/>
                        <a:pt x="249365" y="92107"/>
                        <a:pt x="249555" y="93250"/>
                      </a:cubicBezTo>
                      <a:cubicBezTo>
                        <a:pt x="249841" y="94488"/>
                        <a:pt x="250031" y="95917"/>
                        <a:pt x="250031" y="97727"/>
                      </a:cubicBezTo>
                      <a:cubicBezTo>
                        <a:pt x="250031" y="99441"/>
                        <a:pt x="249841" y="100870"/>
                        <a:pt x="249555" y="102013"/>
                      </a:cubicBezTo>
                      <a:close/>
                      <a:moveTo>
                        <a:pt x="181451" y="44672"/>
                      </a:move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ubicBezTo>
                        <a:pt x="184214" y="50102"/>
                        <a:pt x="183071" y="47149"/>
                        <a:pt x="181451" y="44672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64FF6E71-7DA5-2248-A943-E8FFC26B50C2}"/>
                  </a:ext>
                </a:extLst>
              </p:cNvPr>
              <p:cNvGrpSpPr/>
              <p:nvPr/>
            </p:nvGrpSpPr>
            <p:grpSpPr>
              <a:xfrm>
                <a:off x="3927523" y="1585048"/>
                <a:ext cx="340262" cy="292042"/>
                <a:chOff x="3927523" y="1585048"/>
                <a:chExt cx="340262" cy="292042"/>
              </a:xfrm>
            </p:grpSpPr>
            <p:sp>
              <p:nvSpPr>
                <p:cNvPr id="163" name="Freeform: Shape 73">
                  <a:extLst>
                    <a:ext uri="{FF2B5EF4-FFF2-40B4-BE49-F238E27FC236}">
                      <a16:creationId xmlns:a16="http://schemas.microsoft.com/office/drawing/2014/main" id="{C76D1717-A153-3749-AC0F-C5FB40BF41D8}"/>
                    </a:ext>
                  </a:extLst>
                </p:cNvPr>
                <p:cNvSpPr/>
                <p:nvPr/>
              </p:nvSpPr>
              <p:spPr>
                <a:xfrm>
                  <a:off x="3961256" y="1668830"/>
                  <a:ext cx="263366" cy="208260"/>
                </a:xfrm>
                <a:custGeom>
                  <a:avLst/>
                  <a:gdLst>
                    <a:gd name="connsiteX0" fmla="*/ 0 w 263366"/>
                    <a:gd name="connsiteY0" fmla="*/ 24428 h 208260"/>
                    <a:gd name="connsiteX1" fmla="*/ 69437 w 263366"/>
                    <a:gd name="connsiteY1" fmla="*/ 1949 h 208260"/>
                    <a:gd name="connsiteX2" fmla="*/ 130683 w 263366"/>
                    <a:gd name="connsiteY2" fmla="*/ 24428 h 208260"/>
                    <a:gd name="connsiteX3" fmla="*/ 213360 w 263366"/>
                    <a:gd name="connsiteY3" fmla="*/ 996 h 208260"/>
                    <a:gd name="connsiteX4" fmla="*/ 263366 w 263366"/>
                    <a:gd name="connsiteY4" fmla="*/ 22428 h 208260"/>
                    <a:gd name="connsiteX5" fmla="*/ 262319 w 263366"/>
                    <a:gd name="connsiteY5" fmla="*/ 205117 h 208260"/>
                    <a:gd name="connsiteX6" fmla="*/ 217456 w 263366"/>
                    <a:gd name="connsiteY6" fmla="*/ 191877 h 208260"/>
                    <a:gd name="connsiteX7" fmla="*/ 133731 w 263366"/>
                    <a:gd name="connsiteY7" fmla="*/ 207213 h 208260"/>
                    <a:gd name="connsiteX8" fmla="*/ 62294 w 263366"/>
                    <a:gd name="connsiteY8" fmla="*/ 189877 h 208260"/>
                    <a:gd name="connsiteX9" fmla="*/ 3143 w 263366"/>
                    <a:gd name="connsiteY9" fmla="*/ 208260 h 208260"/>
                    <a:gd name="connsiteX10" fmla="*/ 0 w 263366"/>
                    <a:gd name="connsiteY10" fmla="*/ 24428 h 208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3366" h="208260">
                      <a:moveTo>
                        <a:pt x="0" y="24428"/>
                      </a:moveTo>
                      <a:cubicBezTo>
                        <a:pt x="6953" y="19094"/>
                        <a:pt x="32480" y="520"/>
                        <a:pt x="69437" y="1949"/>
                      </a:cubicBezTo>
                      <a:cubicBezTo>
                        <a:pt x="101346" y="3187"/>
                        <a:pt x="123158" y="18618"/>
                        <a:pt x="130683" y="24428"/>
                      </a:cubicBezTo>
                      <a:cubicBezTo>
                        <a:pt x="137255" y="19284"/>
                        <a:pt x="169640" y="-5195"/>
                        <a:pt x="213360" y="996"/>
                      </a:cubicBezTo>
                      <a:cubicBezTo>
                        <a:pt x="237649" y="4425"/>
                        <a:pt x="254889" y="15760"/>
                        <a:pt x="263366" y="22428"/>
                      </a:cubicBezTo>
                      <a:cubicBezTo>
                        <a:pt x="262985" y="83292"/>
                        <a:pt x="262700" y="144252"/>
                        <a:pt x="262319" y="205117"/>
                      </a:cubicBezTo>
                      <a:cubicBezTo>
                        <a:pt x="251555" y="199878"/>
                        <a:pt x="236315" y="194163"/>
                        <a:pt x="217456" y="191877"/>
                      </a:cubicBezTo>
                      <a:cubicBezTo>
                        <a:pt x="178213" y="187115"/>
                        <a:pt x="147352" y="200355"/>
                        <a:pt x="133731" y="207213"/>
                      </a:cubicBezTo>
                      <a:cubicBezTo>
                        <a:pt x="123539" y="201307"/>
                        <a:pt x="97441" y="187972"/>
                        <a:pt x="62294" y="189877"/>
                      </a:cubicBezTo>
                      <a:cubicBezTo>
                        <a:pt x="34004" y="191401"/>
                        <a:pt x="13240" y="202164"/>
                        <a:pt x="3143" y="208260"/>
                      </a:cubicBezTo>
                      <a:cubicBezTo>
                        <a:pt x="2000" y="146919"/>
                        <a:pt x="1048" y="85674"/>
                        <a:pt x="0" y="24428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: Shape 74">
                  <a:extLst>
                    <a:ext uri="{FF2B5EF4-FFF2-40B4-BE49-F238E27FC236}">
                      <a16:creationId xmlns:a16="http://schemas.microsoft.com/office/drawing/2014/main" id="{0B270A76-0002-F344-B0A1-C15B56E4F634}"/>
                    </a:ext>
                  </a:extLst>
                </p:cNvPr>
                <p:cNvSpPr/>
                <p:nvPr/>
              </p:nvSpPr>
              <p:spPr>
                <a:xfrm>
                  <a:off x="4091844" y="1693258"/>
                  <a:ext cx="3048" cy="182689"/>
                </a:xfrm>
                <a:custGeom>
                  <a:avLst/>
                  <a:gdLst>
                    <a:gd name="connsiteX0" fmla="*/ 0 w 3048"/>
                    <a:gd name="connsiteY0" fmla="*/ 0 h 182689"/>
                    <a:gd name="connsiteX1" fmla="*/ 3048 w 3048"/>
                    <a:gd name="connsiteY1" fmla="*/ 182690 h 182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48" h="182689">
                      <a:moveTo>
                        <a:pt x="0" y="0"/>
                      </a:moveTo>
                      <a:cubicBezTo>
                        <a:pt x="1048" y="60865"/>
                        <a:pt x="2000" y="121825"/>
                        <a:pt x="3048" y="182690"/>
                      </a:cubicBezTo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Freeform: Shape 75">
                  <a:extLst>
                    <a:ext uri="{FF2B5EF4-FFF2-40B4-BE49-F238E27FC236}">
                      <a16:creationId xmlns:a16="http://schemas.microsoft.com/office/drawing/2014/main" id="{ECFA24AA-7B60-6E42-8765-069987356ABE}"/>
                    </a:ext>
                  </a:extLst>
                </p:cNvPr>
                <p:cNvSpPr/>
                <p:nvPr/>
              </p:nvSpPr>
              <p:spPr>
                <a:xfrm>
                  <a:off x="3927523" y="1731072"/>
                  <a:ext cx="88128" cy="64963"/>
                </a:xfrm>
                <a:custGeom>
                  <a:avLst/>
                  <a:gdLst>
                    <a:gd name="connsiteX0" fmla="*/ 13540 w 88128"/>
                    <a:gd name="connsiteY0" fmla="*/ 571 h 64963"/>
                    <a:gd name="connsiteX1" fmla="*/ 15 w 88128"/>
                    <a:gd name="connsiteY1" fmla="*/ 33623 h 64963"/>
                    <a:gd name="connsiteX2" fmla="*/ 16683 w 88128"/>
                    <a:gd name="connsiteY2" fmla="*/ 64198 h 64963"/>
                    <a:gd name="connsiteX3" fmla="*/ 87740 w 88128"/>
                    <a:gd name="connsiteY3" fmla="*/ 29528 h 64963"/>
                    <a:gd name="connsiteX4" fmla="*/ 71452 w 88128"/>
                    <a:gd name="connsiteY4" fmla="*/ 2953 h 64963"/>
                    <a:gd name="connsiteX5" fmla="*/ 44401 w 88128"/>
                    <a:gd name="connsiteY5" fmla="*/ 1524 h 64963"/>
                    <a:gd name="connsiteX6" fmla="*/ 16969 w 88128"/>
                    <a:gd name="connsiteY6" fmla="*/ 0 h 64963"/>
                    <a:gd name="connsiteX7" fmla="*/ 13540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13540" y="571"/>
                      </a:moveTo>
                      <a:cubicBezTo>
                        <a:pt x="3634" y="4191"/>
                        <a:pt x="-271" y="25718"/>
                        <a:pt x="15" y="33623"/>
                      </a:cubicBezTo>
                      <a:cubicBezTo>
                        <a:pt x="300" y="41910"/>
                        <a:pt x="5444" y="64389"/>
                        <a:pt x="16683" y="64198"/>
                      </a:cubicBezTo>
                      <a:cubicBezTo>
                        <a:pt x="44020" y="63722"/>
                        <a:pt x="92979" y="74295"/>
                        <a:pt x="87740" y="29528"/>
                      </a:cubicBezTo>
                      <a:cubicBezTo>
                        <a:pt x="85835" y="13049"/>
                        <a:pt x="73357" y="4286"/>
                        <a:pt x="71452" y="2953"/>
                      </a:cubicBezTo>
                      <a:cubicBezTo>
                        <a:pt x="66690" y="-286"/>
                        <a:pt x="50307" y="1810"/>
                        <a:pt x="44401" y="1524"/>
                      </a:cubicBezTo>
                      <a:cubicBezTo>
                        <a:pt x="35257" y="1048"/>
                        <a:pt x="26113" y="571"/>
                        <a:pt x="16969" y="0"/>
                      </a:cubicBezTo>
                      <a:cubicBezTo>
                        <a:pt x="15826" y="0"/>
                        <a:pt x="14683" y="191"/>
                        <a:pt x="13540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Freeform: Shape 76">
                  <a:extLst>
                    <a:ext uri="{FF2B5EF4-FFF2-40B4-BE49-F238E27FC236}">
                      <a16:creationId xmlns:a16="http://schemas.microsoft.com/office/drawing/2014/main" id="{A923B3E2-D98D-AD47-A84C-F48F50025531}"/>
                    </a:ext>
                  </a:extLst>
                </p:cNvPr>
                <p:cNvSpPr/>
                <p:nvPr/>
              </p:nvSpPr>
              <p:spPr>
                <a:xfrm>
                  <a:off x="4179657" y="1736216"/>
                  <a:ext cx="88128" cy="64963"/>
                </a:xfrm>
                <a:custGeom>
                  <a:avLst/>
                  <a:gdLst>
                    <a:gd name="connsiteX0" fmla="*/ 74589 w 88128"/>
                    <a:gd name="connsiteY0" fmla="*/ 571 h 64963"/>
                    <a:gd name="connsiteX1" fmla="*/ 88114 w 88128"/>
                    <a:gd name="connsiteY1" fmla="*/ 33623 h 64963"/>
                    <a:gd name="connsiteX2" fmla="*/ 71445 w 88128"/>
                    <a:gd name="connsiteY2" fmla="*/ 64198 h 64963"/>
                    <a:gd name="connsiteX3" fmla="*/ 389 w 88128"/>
                    <a:gd name="connsiteY3" fmla="*/ 29527 h 64963"/>
                    <a:gd name="connsiteX4" fmla="*/ 16677 w 88128"/>
                    <a:gd name="connsiteY4" fmla="*/ 2953 h 64963"/>
                    <a:gd name="connsiteX5" fmla="*/ 43728 w 88128"/>
                    <a:gd name="connsiteY5" fmla="*/ 1524 h 64963"/>
                    <a:gd name="connsiteX6" fmla="*/ 71160 w 88128"/>
                    <a:gd name="connsiteY6" fmla="*/ 0 h 64963"/>
                    <a:gd name="connsiteX7" fmla="*/ 74589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74589" y="571"/>
                      </a:moveTo>
                      <a:cubicBezTo>
                        <a:pt x="84495" y="4191"/>
                        <a:pt x="88400" y="25717"/>
                        <a:pt x="88114" y="33623"/>
                      </a:cubicBezTo>
                      <a:cubicBezTo>
                        <a:pt x="87828" y="41910"/>
                        <a:pt x="82685" y="64389"/>
                        <a:pt x="71445" y="64198"/>
                      </a:cubicBezTo>
                      <a:cubicBezTo>
                        <a:pt x="44109" y="63722"/>
                        <a:pt x="-4850" y="74295"/>
                        <a:pt x="389" y="29527"/>
                      </a:cubicBezTo>
                      <a:cubicBezTo>
                        <a:pt x="2294" y="13049"/>
                        <a:pt x="14772" y="4286"/>
                        <a:pt x="16677" y="2953"/>
                      </a:cubicBezTo>
                      <a:cubicBezTo>
                        <a:pt x="21439" y="-286"/>
                        <a:pt x="37822" y="1810"/>
                        <a:pt x="43728" y="1524"/>
                      </a:cubicBezTo>
                      <a:cubicBezTo>
                        <a:pt x="52872" y="1048"/>
                        <a:pt x="62016" y="571"/>
                        <a:pt x="71160" y="0"/>
                      </a:cubicBezTo>
                      <a:cubicBezTo>
                        <a:pt x="72398" y="0"/>
                        <a:pt x="73541" y="190"/>
                        <a:pt x="74589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: Shape 77">
                  <a:extLst>
                    <a:ext uri="{FF2B5EF4-FFF2-40B4-BE49-F238E27FC236}">
                      <a16:creationId xmlns:a16="http://schemas.microsoft.com/office/drawing/2014/main" id="{CC56D655-841D-6148-B336-F4752412B6A4}"/>
                    </a:ext>
                  </a:extLst>
                </p:cNvPr>
                <p:cNvSpPr/>
                <p:nvPr/>
              </p:nvSpPr>
              <p:spPr>
                <a:xfrm>
                  <a:off x="4026160" y="1585048"/>
                  <a:ext cx="136464" cy="108210"/>
                </a:xfrm>
                <a:custGeom>
                  <a:avLst/>
                  <a:gdLst>
                    <a:gd name="connsiteX0" fmla="*/ 4534 w 136464"/>
                    <a:gd name="connsiteY0" fmla="*/ 85731 h 108210"/>
                    <a:gd name="connsiteX1" fmla="*/ 7963 w 136464"/>
                    <a:gd name="connsiteY1" fmla="*/ 30582 h 108210"/>
                    <a:gd name="connsiteX2" fmla="*/ 65113 w 136464"/>
                    <a:gd name="connsiteY2" fmla="*/ 6 h 108210"/>
                    <a:gd name="connsiteX3" fmla="*/ 119501 w 136464"/>
                    <a:gd name="connsiteY3" fmla="*/ 27248 h 108210"/>
                    <a:gd name="connsiteX4" fmla="*/ 136170 w 136464"/>
                    <a:gd name="connsiteY4" fmla="*/ 82683 h 108210"/>
                    <a:gd name="connsiteX5" fmla="*/ 98451 w 136464"/>
                    <a:gd name="connsiteY5" fmla="*/ 89827 h 108210"/>
                    <a:gd name="connsiteX6" fmla="*/ 65780 w 136464"/>
                    <a:gd name="connsiteY6" fmla="*/ 108210 h 108210"/>
                    <a:gd name="connsiteX7" fmla="*/ 35205 w 136464"/>
                    <a:gd name="connsiteY7" fmla="*/ 92589 h 108210"/>
                    <a:gd name="connsiteX8" fmla="*/ 4534 w 136464"/>
                    <a:gd name="connsiteY8" fmla="*/ 85731 h 108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464" h="108210">
                      <a:moveTo>
                        <a:pt x="4534" y="85731"/>
                      </a:moveTo>
                      <a:cubicBezTo>
                        <a:pt x="3105" y="82207"/>
                        <a:pt x="-6705" y="55918"/>
                        <a:pt x="7963" y="30582"/>
                      </a:cubicBezTo>
                      <a:cubicBezTo>
                        <a:pt x="25394" y="483"/>
                        <a:pt x="61398" y="-89"/>
                        <a:pt x="65113" y="6"/>
                      </a:cubicBezTo>
                      <a:cubicBezTo>
                        <a:pt x="95974" y="102"/>
                        <a:pt x="114929" y="21628"/>
                        <a:pt x="119501" y="27248"/>
                      </a:cubicBezTo>
                      <a:cubicBezTo>
                        <a:pt x="138646" y="50584"/>
                        <a:pt x="136646" y="77254"/>
                        <a:pt x="136170" y="82683"/>
                      </a:cubicBezTo>
                      <a:cubicBezTo>
                        <a:pt x="127121" y="82874"/>
                        <a:pt x="113691" y="84207"/>
                        <a:pt x="98451" y="89827"/>
                      </a:cubicBezTo>
                      <a:cubicBezTo>
                        <a:pt x="83687" y="95256"/>
                        <a:pt x="72733" y="102686"/>
                        <a:pt x="65780" y="108210"/>
                      </a:cubicBezTo>
                      <a:cubicBezTo>
                        <a:pt x="58541" y="103162"/>
                        <a:pt x="48254" y="97161"/>
                        <a:pt x="35205" y="92589"/>
                      </a:cubicBezTo>
                      <a:cubicBezTo>
                        <a:pt x="23298" y="88398"/>
                        <a:pt x="12726" y="86589"/>
                        <a:pt x="4534" y="857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D94638FB-7B06-4B4C-855D-311800C5732D}"/>
                  </a:ext>
                </a:extLst>
              </p:cNvPr>
              <p:cNvGrpSpPr/>
              <p:nvPr/>
            </p:nvGrpSpPr>
            <p:grpSpPr>
              <a:xfrm>
                <a:off x="4825650" y="1522856"/>
                <a:ext cx="485767" cy="477530"/>
                <a:chOff x="4825650" y="1522856"/>
                <a:chExt cx="485767" cy="477530"/>
              </a:xfrm>
            </p:grpSpPr>
            <p:sp>
              <p:nvSpPr>
                <p:cNvPr id="160" name="Freeform: Shape 70">
                  <a:extLst>
                    <a:ext uri="{FF2B5EF4-FFF2-40B4-BE49-F238E27FC236}">
                      <a16:creationId xmlns:a16="http://schemas.microsoft.com/office/drawing/2014/main" id="{77AF0B12-0D52-724A-9EAC-B6A3186EF4C7}"/>
                    </a:ext>
                  </a:extLst>
                </p:cNvPr>
                <p:cNvSpPr/>
                <p:nvPr/>
              </p:nvSpPr>
              <p:spPr>
                <a:xfrm>
                  <a:off x="4966606" y="1658805"/>
                  <a:ext cx="344811" cy="341581"/>
                </a:xfrm>
                <a:custGeom>
                  <a:avLst/>
                  <a:gdLst>
                    <a:gd name="connsiteX0" fmla="*/ 84215 w 344811"/>
                    <a:gd name="connsiteY0" fmla="*/ 298296 h 341581"/>
                    <a:gd name="connsiteX1" fmla="*/ 81643 w 344811"/>
                    <a:gd name="connsiteY1" fmla="*/ 324394 h 341581"/>
                    <a:gd name="connsiteX2" fmla="*/ 119934 w 344811"/>
                    <a:gd name="connsiteY2" fmla="*/ 337729 h 341581"/>
                    <a:gd name="connsiteX3" fmla="*/ 135364 w 344811"/>
                    <a:gd name="connsiteY3" fmla="*/ 316298 h 341581"/>
                    <a:gd name="connsiteX4" fmla="*/ 191657 w 344811"/>
                    <a:gd name="connsiteY4" fmla="*/ 199045 h 341581"/>
                    <a:gd name="connsiteX5" fmla="*/ 198610 w 344811"/>
                    <a:gd name="connsiteY5" fmla="*/ 187711 h 341581"/>
                    <a:gd name="connsiteX6" fmla="*/ 210993 w 344811"/>
                    <a:gd name="connsiteY6" fmla="*/ 179614 h 341581"/>
                    <a:gd name="connsiteX7" fmla="*/ 318721 w 344811"/>
                    <a:gd name="connsiteY7" fmla="*/ 126084 h 341581"/>
                    <a:gd name="connsiteX8" fmla="*/ 342343 w 344811"/>
                    <a:gd name="connsiteY8" fmla="*/ 107129 h 341581"/>
                    <a:gd name="connsiteX9" fmla="*/ 337390 w 344811"/>
                    <a:gd name="connsiteY9" fmla="*/ 77697 h 341581"/>
                    <a:gd name="connsiteX10" fmla="*/ 308243 w 344811"/>
                    <a:gd name="connsiteY10" fmla="*/ 69029 h 341581"/>
                    <a:gd name="connsiteX11" fmla="*/ 287383 w 344811"/>
                    <a:gd name="connsiteY11" fmla="*/ 78173 h 341581"/>
                    <a:gd name="connsiteX12" fmla="*/ 212612 w 344811"/>
                    <a:gd name="connsiteY12" fmla="*/ 121131 h 341581"/>
                    <a:gd name="connsiteX13" fmla="*/ 177084 w 344811"/>
                    <a:gd name="connsiteY13" fmla="*/ 64838 h 341581"/>
                    <a:gd name="connsiteX14" fmla="*/ 233472 w 344811"/>
                    <a:gd name="connsiteY14" fmla="*/ 45121 h 341581"/>
                    <a:gd name="connsiteX15" fmla="*/ 246902 w 344811"/>
                    <a:gd name="connsiteY15" fmla="*/ 38549 h 341581"/>
                    <a:gd name="connsiteX16" fmla="*/ 253379 w 344811"/>
                    <a:gd name="connsiteY16" fmla="*/ 13593 h 341581"/>
                    <a:gd name="connsiteX17" fmla="*/ 231472 w 344811"/>
                    <a:gd name="connsiteY17" fmla="*/ 68 h 341581"/>
                    <a:gd name="connsiteX18" fmla="*/ 202706 w 344811"/>
                    <a:gd name="connsiteY18" fmla="*/ 15594 h 341581"/>
                    <a:gd name="connsiteX19" fmla="*/ 108504 w 344811"/>
                    <a:gd name="connsiteY19" fmla="*/ 33215 h 341581"/>
                    <a:gd name="connsiteX20" fmla="*/ 78405 w 344811"/>
                    <a:gd name="connsiteY20" fmla="*/ 41025 h 341581"/>
                    <a:gd name="connsiteX21" fmla="*/ 49830 w 344811"/>
                    <a:gd name="connsiteY21" fmla="*/ 32167 h 341581"/>
                    <a:gd name="connsiteX22" fmla="*/ 30589 w 344811"/>
                    <a:gd name="connsiteY22" fmla="*/ 3783 h 341581"/>
                    <a:gd name="connsiteX23" fmla="*/ 490 w 344811"/>
                    <a:gd name="connsiteY23" fmla="*/ 30929 h 341581"/>
                    <a:gd name="connsiteX24" fmla="*/ 10492 w 344811"/>
                    <a:gd name="connsiteY24" fmla="*/ 46550 h 341581"/>
                    <a:gd name="connsiteX25" fmla="*/ 36114 w 344811"/>
                    <a:gd name="connsiteY25" fmla="*/ 75982 h 341581"/>
                    <a:gd name="connsiteX26" fmla="*/ 41543 w 344811"/>
                    <a:gd name="connsiteY26" fmla="*/ 80554 h 341581"/>
                    <a:gd name="connsiteX27" fmla="*/ 49735 w 344811"/>
                    <a:gd name="connsiteY27" fmla="*/ 80745 h 341581"/>
                    <a:gd name="connsiteX28" fmla="*/ 85263 w 344811"/>
                    <a:gd name="connsiteY28" fmla="*/ 75220 h 341581"/>
                    <a:gd name="connsiteX29" fmla="*/ 136888 w 344811"/>
                    <a:gd name="connsiteY29" fmla="*/ 159326 h 341581"/>
                    <a:gd name="connsiteX30" fmla="*/ 139746 w 344811"/>
                    <a:gd name="connsiteY30" fmla="*/ 165613 h 341581"/>
                    <a:gd name="connsiteX31" fmla="*/ 137555 w 344811"/>
                    <a:gd name="connsiteY31" fmla="*/ 175519 h 341581"/>
                    <a:gd name="connsiteX32" fmla="*/ 87835 w 344811"/>
                    <a:gd name="connsiteY32" fmla="*/ 289533 h 341581"/>
                    <a:gd name="connsiteX33" fmla="*/ 84215 w 344811"/>
                    <a:gd name="connsiteY33" fmla="*/ 298296 h 34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44811" h="341581">
                      <a:moveTo>
                        <a:pt x="84215" y="298296"/>
                      </a:moveTo>
                      <a:cubicBezTo>
                        <a:pt x="80977" y="306868"/>
                        <a:pt x="78976" y="315822"/>
                        <a:pt x="81643" y="324394"/>
                      </a:cubicBezTo>
                      <a:cubicBezTo>
                        <a:pt x="86311" y="339348"/>
                        <a:pt x="106885" y="346588"/>
                        <a:pt x="119934" y="337729"/>
                      </a:cubicBezTo>
                      <a:cubicBezTo>
                        <a:pt x="127268" y="332776"/>
                        <a:pt x="131459" y="324299"/>
                        <a:pt x="135364" y="316298"/>
                      </a:cubicBezTo>
                      <a:cubicBezTo>
                        <a:pt x="154129" y="277245"/>
                        <a:pt x="172893" y="238193"/>
                        <a:pt x="191657" y="199045"/>
                      </a:cubicBezTo>
                      <a:cubicBezTo>
                        <a:pt x="193562" y="195045"/>
                        <a:pt x="195562" y="190949"/>
                        <a:pt x="198610" y="187711"/>
                      </a:cubicBezTo>
                      <a:cubicBezTo>
                        <a:pt x="202039" y="184091"/>
                        <a:pt x="206611" y="181805"/>
                        <a:pt x="210993" y="179614"/>
                      </a:cubicBezTo>
                      <a:cubicBezTo>
                        <a:pt x="246902" y="161802"/>
                        <a:pt x="282811" y="143896"/>
                        <a:pt x="318721" y="126084"/>
                      </a:cubicBezTo>
                      <a:cubicBezTo>
                        <a:pt x="327960" y="121512"/>
                        <a:pt x="337771" y="116368"/>
                        <a:pt x="342343" y="107129"/>
                      </a:cubicBezTo>
                      <a:cubicBezTo>
                        <a:pt x="347105" y="97699"/>
                        <a:pt x="344724" y="85412"/>
                        <a:pt x="337390" y="77697"/>
                      </a:cubicBezTo>
                      <a:cubicBezTo>
                        <a:pt x="330055" y="69981"/>
                        <a:pt x="318625" y="66933"/>
                        <a:pt x="308243" y="69029"/>
                      </a:cubicBezTo>
                      <a:cubicBezTo>
                        <a:pt x="300814" y="70553"/>
                        <a:pt x="294051" y="74363"/>
                        <a:pt x="287383" y="78173"/>
                      </a:cubicBezTo>
                      <a:cubicBezTo>
                        <a:pt x="262428" y="92461"/>
                        <a:pt x="237568" y="106843"/>
                        <a:pt x="212612" y="121131"/>
                      </a:cubicBezTo>
                      <a:cubicBezTo>
                        <a:pt x="200039" y="102843"/>
                        <a:pt x="188133" y="84078"/>
                        <a:pt x="177084" y="64838"/>
                      </a:cubicBezTo>
                      <a:cubicBezTo>
                        <a:pt x="195848" y="58266"/>
                        <a:pt x="214708" y="51693"/>
                        <a:pt x="233472" y="45121"/>
                      </a:cubicBezTo>
                      <a:cubicBezTo>
                        <a:pt x="238234" y="43502"/>
                        <a:pt x="243092" y="41788"/>
                        <a:pt x="246902" y="38549"/>
                      </a:cubicBezTo>
                      <a:cubicBezTo>
                        <a:pt x="254046" y="32739"/>
                        <a:pt x="256808" y="22166"/>
                        <a:pt x="253379" y="13593"/>
                      </a:cubicBezTo>
                      <a:cubicBezTo>
                        <a:pt x="249950" y="5021"/>
                        <a:pt x="240616" y="-694"/>
                        <a:pt x="231472" y="68"/>
                      </a:cubicBezTo>
                      <a:cubicBezTo>
                        <a:pt x="220518" y="925"/>
                        <a:pt x="212041" y="9688"/>
                        <a:pt x="202706" y="15594"/>
                      </a:cubicBezTo>
                      <a:cubicBezTo>
                        <a:pt x="175465" y="32834"/>
                        <a:pt x="139841" y="25500"/>
                        <a:pt x="108504" y="33215"/>
                      </a:cubicBezTo>
                      <a:cubicBezTo>
                        <a:pt x="98407" y="35691"/>
                        <a:pt x="88692" y="39787"/>
                        <a:pt x="78405" y="41025"/>
                      </a:cubicBezTo>
                      <a:cubicBezTo>
                        <a:pt x="68118" y="42264"/>
                        <a:pt x="56593" y="40073"/>
                        <a:pt x="49830" y="32167"/>
                      </a:cubicBezTo>
                      <a:cubicBezTo>
                        <a:pt x="42305" y="23214"/>
                        <a:pt x="41448" y="8069"/>
                        <a:pt x="30589" y="3783"/>
                      </a:cubicBezTo>
                      <a:cubicBezTo>
                        <a:pt x="16873" y="-1551"/>
                        <a:pt x="-3415" y="16927"/>
                        <a:pt x="490" y="30929"/>
                      </a:cubicBezTo>
                      <a:cubicBezTo>
                        <a:pt x="2110" y="36930"/>
                        <a:pt x="6396" y="41883"/>
                        <a:pt x="10492" y="46550"/>
                      </a:cubicBezTo>
                      <a:cubicBezTo>
                        <a:pt x="19064" y="56361"/>
                        <a:pt x="27541" y="66171"/>
                        <a:pt x="36114" y="75982"/>
                      </a:cubicBezTo>
                      <a:cubicBezTo>
                        <a:pt x="37638" y="77792"/>
                        <a:pt x="39352" y="79602"/>
                        <a:pt x="41543" y="80554"/>
                      </a:cubicBezTo>
                      <a:cubicBezTo>
                        <a:pt x="44115" y="81602"/>
                        <a:pt x="46972" y="81221"/>
                        <a:pt x="49735" y="80745"/>
                      </a:cubicBezTo>
                      <a:cubicBezTo>
                        <a:pt x="61546" y="78935"/>
                        <a:pt x="73357" y="77030"/>
                        <a:pt x="85263" y="75220"/>
                      </a:cubicBezTo>
                      <a:cubicBezTo>
                        <a:pt x="102503" y="103224"/>
                        <a:pt x="119648" y="131227"/>
                        <a:pt x="136888" y="159326"/>
                      </a:cubicBezTo>
                      <a:cubicBezTo>
                        <a:pt x="138127" y="161326"/>
                        <a:pt x="139365" y="163326"/>
                        <a:pt x="139746" y="165613"/>
                      </a:cubicBezTo>
                      <a:cubicBezTo>
                        <a:pt x="140317" y="169042"/>
                        <a:pt x="138889" y="172375"/>
                        <a:pt x="137555" y="175519"/>
                      </a:cubicBezTo>
                      <a:cubicBezTo>
                        <a:pt x="120982" y="213523"/>
                        <a:pt x="104408" y="251528"/>
                        <a:pt x="87835" y="289533"/>
                      </a:cubicBezTo>
                      <a:cubicBezTo>
                        <a:pt x="86596" y="292486"/>
                        <a:pt x="85358" y="295343"/>
                        <a:pt x="84215" y="2982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: Shape 71">
                  <a:extLst>
                    <a:ext uri="{FF2B5EF4-FFF2-40B4-BE49-F238E27FC236}">
                      <a16:creationId xmlns:a16="http://schemas.microsoft.com/office/drawing/2014/main" id="{7A4209C4-841C-984C-A5B2-929B1FA68024}"/>
                    </a:ext>
                  </a:extLst>
                </p:cNvPr>
                <p:cNvSpPr/>
                <p:nvPr/>
              </p:nvSpPr>
              <p:spPr>
                <a:xfrm>
                  <a:off x="5018532" y="1596294"/>
                  <a:ext cx="85725" cy="85725"/>
                </a:xfrm>
                <a:custGeom>
                  <a:avLst/>
                  <a:gdLst>
                    <a:gd name="connsiteX0" fmla="*/ 85725 w 85725"/>
                    <a:gd name="connsiteY0" fmla="*/ 42863 h 85725"/>
                    <a:gd name="connsiteX1" fmla="*/ 42863 w 85725"/>
                    <a:gd name="connsiteY1" fmla="*/ 85725 h 85725"/>
                    <a:gd name="connsiteX2" fmla="*/ 0 w 85725"/>
                    <a:gd name="connsiteY2" fmla="*/ 42863 h 85725"/>
                    <a:gd name="connsiteX3" fmla="*/ 42863 w 85725"/>
                    <a:gd name="connsiteY3" fmla="*/ 0 h 85725"/>
                    <a:gd name="connsiteX4" fmla="*/ 85725 w 85725"/>
                    <a:gd name="connsiteY4" fmla="*/ 4286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85725">
                      <a:moveTo>
                        <a:pt x="85725" y="42863"/>
                      </a:moveTo>
                      <a:cubicBezTo>
                        <a:pt x="85725" y="66535"/>
                        <a:pt x="66535" y="85725"/>
                        <a:pt x="42863" y="85725"/>
                      </a:cubicBezTo>
                      <a:cubicBezTo>
                        <a:pt x="19190" y="85725"/>
                        <a:pt x="0" y="66535"/>
                        <a:pt x="0" y="42863"/>
                      </a:cubicBezTo>
                      <a:cubicBezTo>
                        <a:pt x="0" y="19190"/>
                        <a:pt x="19190" y="0"/>
                        <a:pt x="42863" y="0"/>
                      </a:cubicBezTo>
                      <a:cubicBezTo>
                        <a:pt x="66535" y="0"/>
                        <a:pt x="85725" y="19190"/>
                        <a:pt x="85725" y="428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: Shape 72">
                  <a:extLst>
                    <a:ext uri="{FF2B5EF4-FFF2-40B4-BE49-F238E27FC236}">
                      <a16:creationId xmlns:a16="http://schemas.microsoft.com/office/drawing/2014/main" id="{2EB3BF88-13FE-3244-8EFE-6A7BEF4C74A1}"/>
                    </a:ext>
                  </a:extLst>
                </p:cNvPr>
                <p:cNvSpPr/>
                <p:nvPr/>
              </p:nvSpPr>
              <p:spPr>
                <a:xfrm>
                  <a:off x="4825650" y="1522856"/>
                  <a:ext cx="183642" cy="183642"/>
                </a:xfrm>
                <a:custGeom>
                  <a:avLst/>
                  <a:gdLst>
                    <a:gd name="connsiteX0" fmla="*/ 183642 w 183642"/>
                    <a:gd name="connsiteY0" fmla="*/ 91821 h 183642"/>
                    <a:gd name="connsiteX1" fmla="*/ 91821 w 183642"/>
                    <a:gd name="connsiteY1" fmla="*/ 183642 h 183642"/>
                    <a:gd name="connsiteX2" fmla="*/ 0 w 183642"/>
                    <a:gd name="connsiteY2" fmla="*/ 91821 h 183642"/>
                    <a:gd name="connsiteX3" fmla="*/ 91821 w 183642"/>
                    <a:gd name="connsiteY3" fmla="*/ 0 h 183642"/>
                    <a:gd name="connsiteX4" fmla="*/ 183642 w 183642"/>
                    <a:gd name="connsiteY4" fmla="*/ 91821 h 183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642" h="183642">
                      <a:moveTo>
                        <a:pt x="183642" y="91821"/>
                      </a:moveTo>
                      <a:cubicBezTo>
                        <a:pt x="183642" y="142532"/>
                        <a:pt x="142532" y="183642"/>
                        <a:pt x="91821" y="183642"/>
                      </a:cubicBezTo>
                      <a:cubicBezTo>
                        <a:pt x="41110" y="183642"/>
                        <a:pt x="0" y="142532"/>
                        <a:pt x="0" y="91821"/>
                      </a:cubicBezTo>
                      <a:cubicBezTo>
                        <a:pt x="0" y="41110"/>
                        <a:pt x="41110" y="0"/>
                        <a:pt x="91821" y="0"/>
                      </a:cubicBezTo>
                      <a:cubicBezTo>
                        <a:pt x="142532" y="0"/>
                        <a:pt x="183642" y="41110"/>
                        <a:pt x="183642" y="91821"/>
                      </a:cubicBezTo>
                      <a:close/>
                    </a:path>
                  </a:pathLst>
                </a:custGeom>
                <a:noFill/>
                <a:ln w="222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D55F4F2D-B672-6146-8D2F-743CD524D1BA}"/>
                  </a:ext>
                </a:extLst>
              </p:cNvPr>
              <p:cNvGrpSpPr/>
              <p:nvPr/>
            </p:nvGrpSpPr>
            <p:grpSpPr>
              <a:xfrm>
                <a:off x="5609452" y="2204560"/>
                <a:ext cx="272595" cy="421389"/>
                <a:chOff x="5609452" y="2204560"/>
                <a:chExt cx="272595" cy="421389"/>
              </a:xfrm>
            </p:grpSpPr>
            <p:sp>
              <p:nvSpPr>
                <p:cNvPr id="156" name="Freeform: Shape 66">
                  <a:extLst>
                    <a:ext uri="{FF2B5EF4-FFF2-40B4-BE49-F238E27FC236}">
                      <a16:creationId xmlns:a16="http://schemas.microsoft.com/office/drawing/2014/main" id="{AF92E791-8265-4542-A5AE-434CAEA1A634}"/>
                    </a:ext>
                  </a:extLst>
                </p:cNvPr>
                <p:cNvSpPr/>
                <p:nvPr/>
              </p:nvSpPr>
              <p:spPr>
                <a:xfrm>
                  <a:off x="5645181" y="2295429"/>
                  <a:ext cx="236866" cy="330520"/>
                </a:xfrm>
                <a:custGeom>
                  <a:avLst/>
                  <a:gdLst>
                    <a:gd name="connsiteX0" fmla="*/ 17335 w 236866"/>
                    <a:gd name="connsiteY0" fmla="*/ 38672 h 330520"/>
                    <a:gd name="connsiteX1" fmla="*/ 17335 w 236866"/>
                    <a:gd name="connsiteY1" fmla="*/ 177451 h 330520"/>
                    <a:gd name="connsiteX2" fmla="*/ 0 w 236866"/>
                    <a:gd name="connsiteY2" fmla="*/ 306038 h 330520"/>
                    <a:gd name="connsiteX3" fmla="*/ 16288 w 236866"/>
                    <a:gd name="connsiteY3" fmla="*/ 328517 h 330520"/>
                    <a:gd name="connsiteX4" fmla="*/ 47911 w 236866"/>
                    <a:gd name="connsiteY4" fmla="*/ 318326 h 330520"/>
                    <a:gd name="connsiteX5" fmla="*/ 65246 w 236866"/>
                    <a:gd name="connsiteY5" fmla="*/ 165259 h 330520"/>
                    <a:gd name="connsiteX6" fmla="*/ 97917 w 236866"/>
                    <a:gd name="connsiteY6" fmla="*/ 310134 h 330520"/>
                    <a:gd name="connsiteX7" fmla="*/ 127540 w 236866"/>
                    <a:gd name="connsiteY7" fmla="*/ 329565 h 330520"/>
                    <a:gd name="connsiteX8" fmla="*/ 141827 w 236866"/>
                    <a:gd name="connsiteY8" fmla="*/ 302038 h 330520"/>
                    <a:gd name="connsiteX9" fmla="*/ 113252 w 236866"/>
                    <a:gd name="connsiteY9" fmla="*/ 174498 h 330520"/>
                    <a:gd name="connsiteX10" fmla="*/ 117348 w 236866"/>
                    <a:gd name="connsiteY10" fmla="*/ 96965 h 330520"/>
                    <a:gd name="connsiteX11" fmla="*/ 112204 w 236866"/>
                    <a:gd name="connsiteY11" fmla="*/ 31623 h 330520"/>
                    <a:gd name="connsiteX12" fmla="*/ 232600 w 236866"/>
                    <a:gd name="connsiteY12" fmla="*/ 30575 h 330520"/>
                    <a:gd name="connsiteX13" fmla="*/ 236696 w 236866"/>
                    <a:gd name="connsiteY13" fmla="*/ 14288 h 330520"/>
                    <a:gd name="connsiteX14" fmla="*/ 229552 w 236866"/>
                    <a:gd name="connsiteY14" fmla="*/ 0 h 330520"/>
                    <a:gd name="connsiteX15" fmla="*/ 110109 w 236866"/>
                    <a:gd name="connsiteY15" fmla="*/ 2000 h 330520"/>
                    <a:gd name="connsiteX16" fmla="*/ 15240 w 236866"/>
                    <a:gd name="connsiteY16" fmla="*/ 952 h 330520"/>
                    <a:gd name="connsiteX17" fmla="*/ 17335 w 236866"/>
                    <a:gd name="connsiteY17" fmla="*/ 38672 h 33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6866" h="330520">
                      <a:moveTo>
                        <a:pt x="17335" y="38672"/>
                      </a:moveTo>
                      <a:lnTo>
                        <a:pt x="17335" y="177451"/>
                      </a:lnTo>
                      <a:lnTo>
                        <a:pt x="0" y="306038"/>
                      </a:lnTo>
                      <a:cubicBezTo>
                        <a:pt x="952" y="316230"/>
                        <a:pt x="7334" y="324898"/>
                        <a:pt x="16288" y="328517"/>
                      </a:cubicBezTo>
                      <a:cubicBezTo>
                        <a:pt x="27337" y="332899"/>
                        <a:pt x="40576" y="328803"/>
                        <a:pt x="47911" y="318326"/>
                      </a:cubicBezTo>
                      <a:cubicBezTo>
                        <a:pt x="51625" y="194405"/>
                        <a:pt x="58959" y="165545"/>
                        <a:pt x="65246" y="165259"/>
                      </a:cubicBezTo>
                      <a:cubicBezTo>
                        <a:pt x="71533" y="164973"/>
                        <a:pt x="81534" y="192119"/>
                        <a:pt x="97917" y="310134"/>
                      </a:cubicBezTo>
                      <a:cubicBezTo>
                        <a:pt x="100679" y="325088"/>
                        <a:pt x="115633" y="333470"/>
                        <a:pt x="127540" y="329565"/>
                      </a:cubicBezTo>
                      <a:cubicBezTo>
                        <a:pt x="137636" y="326231"/>
                        <a:pt x="144494" y="314420"/>
                        <a:pt x="141827" y="302038"/>
                      </a:cubicBezTo>
                      <a:cubicBezTo>
                        <a:pt x="132302" y="259556"/>
                        <a:pt x="122777" y="216979"/>
                        <a:pt x="113252" y="174498"/>
                      </a:cubicBezTo>
                      <a:cubicBezTo>
                        <a:pt x="116014" y="151829"/>
                        <a:pt x="117824" y="125825"/>
                        <a:pt x="117348" y="96965"/>
                      </a:cubicBezTo>
                      <a:cubicBezTo>
                        <a:pt x="116872" y="73057"/>
                        <a:pt x="114967" y="51149"/>
                        <a:pt x="112204" y="31623"/>
                      </a:cubicBezTo>
                      <a:cubicBezTo>
                        <a:pt x="152305" y="31242"/>
                        <a:pt x="192500" y="30956"/>
                        <a:pt x="232600" y="30575"/>
                      </a:cubicBezTo>
                      <a:cubicBezTo>
                        <a:pt x="233648" y="29051"/>
                        <a:pt x="237744" y="22860"/>
                        <a:pt x="236696" y="14288"/>
                      </a:cubicBezTo>
                      <a:cubicBezTo>
                        <a:pt x="235744" y="6287"/>
                        <a:pt x="230981" y="1333"/>
                        <a:pt x="229552" y="0"/>
                      </a:cubicBezTo>
                      <a:cubicBezTo>
                        <a:pt x="189738" y="667"/>
                        <a:pt x="149923" y="1333"/>
                        <a:pt x="110109" y="2000"/>
                      </a:cubicBezTo>
                      <a:lnTo>
                        <a:pt x="15240" y="952"/>
                      </a:lnTo>
                      <a:lnTo>
                        <a:pt x="17335" y="386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67">
                  <a:extLst>
                    <a:ext uri="{FF2B5EF4-FFF2-40B4-BE49-F238E27FC236}">
                      <a16:creationId xmlns:a16="http://schemas.microsoft.com/office/drawing/2014/main" id="{102E495A-9ECF-A44E-A3C5-54085F5AF0B3}"/>
                    </a:ext>
                  </a:extLst>
                </p:cNvPr>
                <p:cNvSpPr/>
                <p:nvPr/>
              </p:nvSpPr>
              <p:spPr>
                <a:xfrm>
                  <a:off x="5609452" y="2296381"/>
                  <a:ext cx="129670" cy="35718"/>
                </a:xfrm>
                <a:custGeom>
                  <a:avLst/>
                  <a:gdLst>
                    <a:gd name="connsiteX0" fmla="*/ 13250 w 129670"/>
                    <a:gd name="connsiteY0" fmla="*/ 0 h 35718"/>
                    <a:gd name="connsiteX1" fmla="*/ 10 w 129670"/>
                    <a:gd name="connsiteY1" fmla="*/ 15335 h 35718"/>
                    <a:gd name="connsiteX2" fmla="*/ 13250 w 129670"/>
                    <a:gd name="connsiteY2" fmla="*/ 31623 h 35718"/>
                    <a:gd name="connsiteX3" fmla="*/ 117358 w 129670"/>
                    <a:gd name="connsiteY3" fmla="*/ 35719 h 35718"/>
                    <a:gd name="connsiteX4" fmla="*/ 129646 w 129670"/>
                    <a:gd name="connsiteY4" fmla="*/ 19431 h 35718"/>
                    <a:gd name="connsiteX5" fmla="*/ 114310 w 129670"/>
                    <a:gd name="connsiteY5" fmla="*/ 0 h 35718"/>
                    <a:gd name="connsiteX6" fmla="*/ 13250 w 129670"/>
                    <a:gd name="connsiteY6" fmla="*/ 0 h 3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670" h="35718">
                      <a:moveTo>
                        <a:pt x="13250" y="0"/>
                      </a:moveTo>
                      <a:cubicBezTo>
                        <a:pt x="5725" y="1429"/>
                        <a:pt x="201" y="7811"/>
                        <a:pt x="10" y="15335"/>
                      </a:cubicBezTo>
                      <a:cubicBezTo>
                        <a:pt x="-275" y="23146"/>
                        <a:pt x="5440" y="30194"/>
                        <a:pt x="13250" y="31623"/>
                      </a:cubicBezTo>
                      <a:cubicBezTo>
                        <a:pt x="47921" y="32957"/>
                        <a:pt x="82687" y="34385"/>
                        <a:pt x="117358" y="35719"/>
                      </a:cubicBezTo>
                      <a:cubicBezTo>
                        <a:pt x="124407" y="32861"/>
                        <a:pt x="129169" y="26480"/>
                        <a:pt x="129646" y="19431"/>
                      </a:cubicBezTo>
                      <a:cubicBezTo>
                        <a:pt x="130122" y="10668"/>
                        <a:pt x="123740" y="2286"/>
                        <a:pt x="114310" y="0"/>
                      </a:cubicBezTo>
                      <a:cubicBezTo>
                        <a:pt x="80592" y="0"/>
                        <a:pt x="46873" y="0"/>
                        <a:pt x="132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68">
                  <a:extLst>
                    <a:ext uri="{FF2B5EF4-FFF2-40B4-BE49-F238E27FC236}">
                      <a16:creationId xmlns:a16="http://schemas.microsoft.com/office/drawing/2014/main" id="{B4348CF3-FF00-7446-983A-32A5E01755AC}"/>
                    </a:ext>
                  </a:extLst>
                </p:cNvPr>
                <p:cNvSpPr/>
                <p:nvPr/>
              </p:nvSpPr>
              <p:spPr>
                <a:xfrm>
                  <a:off x="5739002" y="2204560"/>
                  <a:ext cx="141135" cy="211264"/>
                </a:xfrm>
                <a:custGeom>
                  <a:avLst/>
                  <a:gdLst>
                    <a:gd name="connsiteX0" fmla="*/ 101060 w 141135"/>
                    <a:gd name="connsiteY0" fmla="*/ 0 h 211264"/>
                    <a:gd name="connsiteX1" fmla="*/ 0 w 141135"/>
                    <a:gd name="connsiteY1" fmla="*/ 111252 h 211264"/>
                    <a:gd name="connsiteX2" fmla="*/ 95917 w 141135"/>
                    <a:gd name="connsiteY2" fmla="*/ 211265 h 211264"/>
                    <a:gd name="connsiteX3" fmla="*/ 140779 w 141135"/>
                    <a:gd name="connsiteY3" fmla="*/ 113252 h 211264"/>
                    <a:gd name="connsiteX4" fmla="*/ 101060 w 141135"/>
                    <a:gd name="connsiteY4" fmla="*/ 0 h 211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35" h="211264">
                      <a:moveTo>
                        <a:pt x="101060" y="0"/>
                      </a:moveTo>
                      <a:lnTo>
                        <a:pt x="0" y="111252"/>
                      </a:lnTo>
                      <a:lnTo>
                        <a:pt x="95917" y="211265"/>
                      </a:lnTo>
                      <a:cubicBezTo>
                        <a:pt x="104585" y="202692"/>
                        <a:pt x="137160" y="168212"/>
                        <a:pt x="140779" y="113252"/>
                      </a:cubicBezTo>
                      <a:cubicBezTo>
                        <a:pt x="145161" y="50006"/>
                        <a:pt x="107823" y="7430"/>
                        <a:pt x="101060" y="0"/>
                      </a:cubicBezTo>
                      <a:close/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69">
                  <a:extLst>
                    <a:ext uri="{FF2B5EF4-FFF2-40B4-BE49-F238E27FC236}">
                      <a16:creationId xmlns:a16="http://schemas.microsoft.com/office/drawing/2014/main" id="{333948AC-DAFE-1C44-BE8A-5E97F033367A}"/>
                    </a:ext>
                  </a:extLst>
                </p:cNvPr>
                <p:cNvSpPr/>
                <p:nvPr/>
              </p:nvSpPr>
              <p:spPr>
                <a:xfrm>
                  <a:off x="5679852" y="2214752"/>
                  <a:ext cx="69341" cy="69342"/>
                </a:xfrm>
                <a:custGeom>
                  <a:avLst/>
                  <a:gdLst>
                    <a:gd name="connsiteX0" fmla="*/ 69342 w 69341"/>
                    <a:gd name="connsiteY0" fmla="*/ 34671 h 69342"/>
                    <a:gd name="connsiteX1" fmla="*/ 34671 w 69341"/>
                    <a:gd name="connsiteY1" fmla="*/ 69342 h 69342"/>
                    <a:gd name="connsiteX2" fmla="*/ 0 w 69341"/>
                    <a:gd name="connsiteY2" fmla="*/ 34671 h 69342"/>
                    <a:gd name="connsiteX3" fmla="*/ 34671 w 69341"/>
                    <a:gd name="connsiteY3" fmla="*/ 0 h 69342"/>
                    <a:gd name="connsiteX4" fmla="*/ 69342 w 69341"/>
                    <a:gd name="connsiteY4" fmla="*/ 34671 h 69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341" h="69342">
                      <a:moveTo>
                        <a:pt x="69342" y="34671"/>
                      </a:moveTo>
                      <a:cubicBezTo>
                        <a:pt x="69342" y="53819"/>
                        <a:pt x="53819" y="69342"/>
                        <a:pt x="34671" y="69342"/>
                      </a:cubicBezTo>
                      <a:cubicBezTo>
                        <a:pt x="15523" y="69342"/>
                        <a:pt x="0" y="53819"/>
                        <a:pt x="0" y="34671"/>
                      </a:cubicBezTo>
                      <a:cubicBezTo>
                        <a:pt x="0" y="15523"/>
                        <a:pt x="15522" y="0"/>
                        <a:pt x="34671" y="0"/>
                      </a:cubicBezTo>
                      <a:cubicBezTo>
                        <a:pt x="53819" y="0"/>
                        <a:pt x="69342" y="15523"/>
                        <a:pt x="69342" y="346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250464FA-A2D4-8D41-821E-5B838CFCBAF5}"/>
                  </a:ext>
                </a:extLst>
              </p:cNvPr>
              <p:cNvGrpSpPr/>
              <p:nvPr/>
            </p:nvGrpSpPr>
            <p:grpSpPr>
              <a:xfrm>
                <a:off x="5599557" y="3217258"/>
                <a:ext cx="337470" cy="333375"/>
                <a:chOff x="5599557" y="3217258"/>
                <a:chExt cx="337470" cy="333375"/>
              </a:xfrm>
            </p:grpSpPr>
            <p:sp>
              <p:nvSpPr>
                <p:cNvPr id="154" name="Freeform: Shape 64">
                  <a:extLst>
                    <a:ext uri="{FF2B5EF4-FFF2-40B4-BE49-F238E27FC236}">
                      <a16:creationId xmlns:a16="http://schemas.microsoft.com/office/drawing/2014/main" id="{7C6B4483-25F9-E743-82B1-5925DAF9F825}"/>
                    </a:ext>
                  </a:extLst>
                </p:cNvPr>
                <p:cNvSpPr/>
                <p:nvPr/>
              </p:nvSpPr>
              <p:spPr>
                <a:xfrm>
                  <a:off x="5599557" y="3217258"/>
                  <a:ext cx="337470" cy="333375"/>
                </a:xfrm>
                <a:custGeom>
                  <a:avLst/>
                  <a:gdLst>
                    <a:gd name="connsiteX0" fmla="*/ 0 w 337470"/>
                    <a:gd name="connsiteY0" fmla="*/ 0 h 333375"/>
                    <a:gd name="connsiteX1" fmla="*/ 0 w 337470"/>
                    <a:gd name="connsiteY1" fmla="*/ 333375 h 333375"/>
                    <a:gd name="connsiteX2" fmla="*/ 337471 w 337470"/>
                    <a:gd name="connsiteY2" fmla="*/ 333375 h 333375"/>
                    <a:gd name="connsiteX3" fmla="*/ 337471 w 337470"/>
                    <a:gd name="connsiteY3" fmla="*/ 291179 h 333375"/>
                    <a:gd name="connsiteX4" fmla="*/ 40862 w 337470"/>
                    <a:gd name="connsiteY4" fmla="*/ 291179 h 333375"/>
                    <a:gd name="connsiteX5" fmla="*/ 40862 w 337470"/>
                    <a:gd name="connsiteY5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470" h="333375">
                      <a:moveTo>
                        <a:pt x="0" y="0"/>
                      </a:moveTo>
                      <a:lnTo>
                        <a:pt x="0" y="333375"/>
                      </a:lnTo>
                      <a:lnTo>
                        <a:pt x="337471" y="333375"/>
                      </a:lnTo>
                      <a:lnTo>
                        <a:pt x="337471" y="291179"/>
                      </a:lnTo>
                      <a:lnTo>
                        <a:pt x="40862" y="291179"/>
                      </a:lnTo>
                      <a:lnTo>
                        <a:pt x="408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65">
                  <a:extLst>
                    <a:ext uri="{FF2B5EF4-FFF2-40B4-BE49-F238E27FC236}">
                      <a16:creationId xmlns:a16="http://schemas.microsoft.com/office/drawing/2014/main" id="{06E8B1AB-C67D-2D47-B0CD-89383E1378D2}"/>
                    </a:ext>
                  </a:extLst>
                </p:cNvPr>
                <p:cNvSpPr/>
                <p:nvPr/>
              </p:nvSpPr>
              <p:spPr>
                <a:xfrm>
                  <a:off x="5663469" y="3282600"/>
                  <a:ext cx="235458" cy="189071"/>
                </a:xfrm>
                <a:custGeom>
                  <a:avLst/>
                  <a:gdLst>
                    <a:gd name="connsiteX0" fmla="*/ 0 w 235458"/>
                    <a:gd name="connsiteY0" fmla="*/ 25813 h 189071"/>
                    <a:gd name="connsiteX1" fmla="*/ 65342 w 235458"/>
                    <a:gd name="connsiteY1" fmla="*/ 110204 h 189071"/>
                    <a:gd name="connsiteX2" fmla="*/ 133350 w 235458"/>
                    <a:gd name="connsiteY2" fmla="*/ 70675 h 189071"/>
                    <a:gd name="connsiteX3" fmla="*/ 189167 w 235458"/>
                    <a:gd name="connsiteY3" fmla="*/ 140113 h 189071"/>
                    <a:gd name="connsiteX4" fmla="*/ 171450 w 235458"/>
                    <a:gd name="connsiteY4" fmla="*/ 157829 h 189071"/>
                    <a:gd name="connsiteX5" fmla="*/ 235458 w 235458"/>
                    <a:gd name="connsiteY5" fmla="*/ 189071 h 189071"/>
                    <a:gd name="connsiteX6" fmla="*/ 234125 w 235458"/>
                    <a:gd name="connsiteY6" fmla="*/ 111538 h 189071"/>
                    <a:gd name="connsiteX7" fmla="*/ 215075 w 235458"/>
                    <a:gd name="connsiteY7" fmla="*/ 126492 h 189071"/>
                    <a:gd name="connsiteX8" fmla="*/ 148400 w 235458"/>
                    <a:gd name="connsiteY8" fmla="*/ 29908 h 189071"/>
                    <a:gd name="connsiteX9" fmla="*/ 78962 w 235458"/>
                    <a:gd name="connsiteY9" fmla="*/ 72104 h 189071"/>
                    <a:gd name="connsiteX10" fmla="*/ 23146 w 235458"/>
                    <a:gd name="connsiteY10" fmla="*/ 0 h 189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5458" h="189071">
                      <a:moveTo>
                        <a:pt x="0" y="25813"/>
                      </a:moveTo>
                      <a:lnTo>
                        <a:pt x="65342" y="110204"/>
                      </a:lnTo>
                      <a:lnTo>
                        <a:pt x="133350" y="70675"/>
                      </a:lnTo>
                      <a:lnTo>
                        <a:pt x="189167" y="140113"/>
                      </a:lnTo>
                      <a:lnTo>
                        <a:pt x="171450" y="157829"/>
                      </a:lnTo>
                      <a:lnTo>
                        <a:pt x="235458" y="189071"/>
                      </a:lnTo>
                      <a:lnTo>
                        <a:pt x="234125" y="111538"/>
                      </a:lnTo>
                      <a:lnTo>
                        <a:pt x="215075" y="126492"/>
                      </a:lnTo>
                      <a:lnTo>
                        <a:pt x="148400" y="29908"/>
                      </a:lnTo>
                      <a:lnTo>
                        <a:pt x="78962" y="72104"/>
                      </a:lnTo>
                      <a:lnTo>
                        <a:pt x="231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7" name="Freeform: Shape 47">
                <a:extLst>
                  <a:ext uri="{FF2B5EF4-FFF2-40B4-BE49-F238E27FC236}">
                    <a16:creationId xmlns:a16="http://schemas.microsoft.com/office/drawing/2014/main" id="{43337BDB-0916-E547-926D-54A401296B9F}"/>
                  </a:ext>
                </a:extLst>
              </p:cNvPr>
              <p:cNvSpPr/>
              <p:nvPr/>
            </p:nvSpPr>
            <p:spPr>
              <a:xfrm>
                <a:off x="5028628" y="4065424"/>
                <a:ext cx="387286" cy="278283"/>
              </a:xfrm>
              <a:custGeom>
                <a:avLst/>
                <a:gdLst>
                  <a:gd name="connsiteX0" fmla="*/ 350520 w 387286"/>
                  <a:gd name="connsiteY0" fmla="*/ 63567 h 278283"/>
                  <a:gd name="connsiteX1" fmla="*/ 370904 w 387286"/>
                  <a:gd name="connsiteY1" fmla="*/ 34992 h 278283"/>
                  <a:gd name="connsiteX2" fmla="*/ 339662 w 387286"/>
                  <a:gd name="connsiteY2" fmla="*/ 15942 h 278283"/>
                  <a:gd name="connsiteX3" fmla="*/ 315087 w 387286"/>
                  <a:gd name="connsiteY3" fmla="*/ 48518 h 278283"/>
                  <a:gd name="connsiteX4" fmla="*/ 282512 w 387286"/>
                  <a:gd name="connsiteY4" fmla="*/ 26801 h 278283"/>
                  <a:gd name="connsiteX5" fmla="*/ 262033 w 387286"/>
                  <a:gd name="connsiteY5" fmla="*/ 60805 h 278283"/>
                  <a:gd name="connsiteX6" fmla="*/ 302895 w 387286"/>
                  <a:gd name="connsiteY6" fmla="*/ 81188 h 278283"/>
                  <a:gd name="connsiteX7" fmla="*/ 271558 w 387286"/>
                  <a:gd name="connsiteY7" fmla="*/ 137005 h 278283"/>
                  <a:gd name="connsiteX8" fmla="*/ 238220 w 387286"/>
                  <a:gd name="connsiteY8" fmla="*/ 64901 h 278283"/>
                  <a:gd name="connsiteX9" fmla="*/ 181166 w 387286"/>
                  <a:gd name="connsiteY9" fmla="*/ 10227 h 278283"/>
                  <a:gd name="connsiteX10" fmla="*/ 74581 w 387286"/>
                  <a:gd name="connsiteY10" fmla="*/ 21276 h 278283"/>
                  <a:gd name="connsiteX11" fmla="*/ 2191 w 387286"/>
                  <a:gd name="connsiteY11" fmla="*/ 138338 h 278283"/>
                  <a:gd name="connsiteX12" fmla="*/ 17812 w 387286"/>
                  <a:gd name="connsiteY12" fmla="*/ 189869 h 278283"/>
                  <a:gd name="connsiteX13" fmla="*/ 35719 w 387286"/>
                  <a:gd name="connsiteY13" fmla="*/ 237589 h 278283"/>
                  <a:gd name="connsiteX14" fmla="*/ 0 w 387286"/>
                  <a:gd name="connsiteY14" fmla="*/ 275594 h 278283"/>
                  <a:gd name="connsiteX15" fmla="*/ 270224 w 387286"/>
                  <a:gd name="connsiteY15" fmla="*/ 277118 h 278283"/>
                  <a:gd name="connsiteX16" fmla="*/ 255270 w 387286"/>
                  <a:gd name="connsiteY16" fmla="*/ 259496 h 278283"/>
                  <a:gd name="connsiteX17" fmla="*/ 336899 w 387286"/>
                  <a:gd name="connsiteY17" fmla="*/ 98905 h 278283"/>
                  <a:gd name="connsiteX18" fmla="*/ 373666 w 387286"/>
                  <a:gd name="connsiteY18" fmla="*/ 119288 h 278283"/>
                  <a:gd name="connsiteX19" fmla="*/ 387287 w 387286"/>
                  <a:gd name="connsiteY19" fmla="*/ 81188 h 278283"/>
                  <a:gd name="connsiteX20" fmla="*/ 350520 w 387286"/>
                  <a:gd name="connsiteY20" fmla="*/ 63567 h 278283"/>
                  <a:gd name="connsiteX21" fmla="*/ 184023 w 387286"/>
                  <a:gd name="connsiteY21" fmla="*/ 197108 h 278283"/>
                  <a:gd name="connsiteX22" fmla="*/ 132779 w 387286"/>
                  <a:gd name="connsiteY22" fmla="*/ 241780 h 278283"/>
                  <a:gd name="connsiteX23" fmla="*/ 90202 w 387286"/>
                  <a:gd name="connsiteY23" fmla="*/ 204346 h 278283"/>
                  <a:gd name="connsiteX24" fmla="*/ 68866 w 387286"/>
                  <a:gd name="connsiteY24" fmla="*/ 120622 h 278283"/>
                  <a:gd name="connsiteX25" fmla="*/ 70866 w 387286"/>
                  <a:gd name="connsiteY25" fmla="*/ 111383 h 278283"/>
                  <a:gd name="connsiteX26" fmla="*/ 130969 w 387286"/>
                  <a:gd name="connsiteY26" fmla="*/ 74330 h 278283"/>
                  <a:gd name="connsiteX27" fmla="*/ 205550 w 387286"/>
                  <a:gd name="connsiteY27" fmla="*/ 131480 h 278283"/>
                  <a:gd name="connsiteX28" fmla="*/ 184023 w 387286"/>
                  <a:gd name="connsiteY28" fmla="*/ 197108 h 278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7286" h="278283">
                    <a:moveTo>
                      <a:pt x="350520" y="63567"/>
                    </a:moveTo>
                    <a:lnTo>
                      <a:pt x="370904" y="34992"/>
                    </a:lnTo>
                    <a:lnTo>
                      <a:pt x="339662" y="15942"/>
                    </a:lnTo>
                    <a:lnTo>
                      <a:pt x="315087" y="48518"/>
                    </a:lnTo>
                    <a:lnTo>
                      <a:pt x="282512" y="26801"/>
                    </a:lnTo>
                    <a:lnTo>
                      <a:pt x="262033" y="60805"/>
                    </a:lnTo>
                    <a:lnTo>
                      <a:pt x="302895" y="81188"/>
                    </a:lnTo>
                    <a:lnTo>
                      <a:pt x="271558" y="137005"/>
                    </a:lnTo>
                    <a:cubicBezTo>
                      <a:pt x="278321" y="125194"/>
                      <a:pt x="244792" y="75283"/>
                      <a:pt x="238220" y="64901"/>
                    </a:cubicBezTo>
                    <a:cubicBezTo>
                      <a:pt x="224123" y="42803"/>
                      <a:pt x="204978" y="21943"/>
                      <a:pt x="181166" y="10227"/>
                    </a:cubicBezTo>
                    <a:cubicBezTo>
                      <a:pt x="146685" y="-6632"/>
                      <a:pt x="104680" y="-2441"/>
                      <a:pt x="74581" y="21276"/>
                    </a:cubicBezTo>
                    <a:cubicBezTo>
                      <a:pt x="41910" y="46898"/>
                      <a:pt x="2191" y="94523"/>
                      <a:pt x="2191" y="138338"/>
                    </a:cubicBezTo>
                    <a:cubicBezTo>
                      <a:pt x="2096" y="156436"/>
                      <a:pt x="7620" y="174914"/>
                      <a:pt x="17812" y="189869"/>
                    </a:cubicBezTo>
                    <a:cubicBezTo>
                      <a:pt x="27908" y="204537"/>
                      <a:pt x="42767" y="217586"/>
                      <a:pt x="35719" y="237589"/>
                    </a:cubicBezTo>
                    <a:cubicBezTo>
                      <a:pt x="29718" y="254734"/>
                      <a:pt x="10668" y="262068"/>
                      <a:pt x="0" y="275594"/>
                    </a:cubicBezTo>
                    <a:cubicBezTo>
                      <a:pt x="89440" y="280832"/>
                      <a:pt x="180499" y="276737"/>
                      <a:pt x="270224" y="277118"/>
                    </a:cubicBezTo>
                    <a:lnTo>
                      <a:pt x="255270" y="259496"/>
                    </a:lnTo>
                    <a:lnTo>
                      <a:pt x="336899" y="98905"/>
                    </a:lnTo>
                    <a:lnTo>
                      <a:pt x="373666" y="119288"/>
                    </a:lnTo>
                    <a:lnTo>
                      <a:pt x="387287" y="81188"/>
                    </a:lnTo>
                    <a:lnTo>
                      <a:pt x="350520" y="63567"/>
                    </a:lnTo>
                    <a:close/>
                    <a:moveTo>
                      <a:pt x="184023" y="197108"/>
                    </a:moveTo>
                    <a:cubicBezTo>
                      <a:pt x="174498" y="211871"/>
                      <a:pt x="152591" y="242351"/>
                      <a:pt x="132779" y="241780"/>
                    </a:cubicBezTo>
                    <a:cubicBezTo>
                      <a:pt x="116205" y="241304"/>
                      <a:pt x="98298" y="216443"/>
                      <a:pt x="90202" y="204346"/>
                    </a:cubicBezTo>
                    <a:cubicBezTo>
                      <a:pt x="74009" y="179962"/>
                      <a:pt x="66104" y="149959"/>
                      <a:pt x="68866" y="120622"/>
                    </a:cubicBezTo>
                    <a:cubicBezTo>
                      <a:pt x="69151" y="117383"/>
                      <a:pt x="69913" y="114335"/>
                      <a:pt x="70866" y="111383"/>
                    </a:cubicBezTo>
                    <a:cubicBezTo>
                      <a:pt x="78867" y="88237"/>
                      <a:pt x="107251" y="76330"/>
                      <a:pt x="130969" y="74330"/>
                    </a:cubicBezTo>
                    <a:cubicBezTo>
                      <a:pt x="164592" y="71473"/>
                      <a:pt x="207645" y="93857"/>
                      <a:pt x="205550" y="131480"/>
                    </a:cubicBezTo>
                    <a:cubicBezTo>
                      <a:pt x="204216" y="154721"/>
                      <a:pt x="196596" y="177486"/>
                      <a:pt x="184023" y="197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48">
                <a:extLst>
                  <a:ext uri="{FF2B5EF4-FFF2-40B4-BE49-F238E27FC236}">
                    <a16:creationId xmlns:a16="http://schemas.microsoft.com/office/drawing/2014/main" id="{6E732360-6A91-CD43-BE69-EC858536BDC0}"/>
                  </a:ext>
                </a:extLst>
              </p:cNvPr>
              <p:cNvSpPr/>
              <p:nvPr/>
            </p:nvSpPr>
            <p:spPr>
              <a:xfrm>
                <a:off x="5118258" y="4182855"/>
                <a:ext cx="32575" cy="32670"/>
              </a:xfrm>
              <a:custGeom>
                <a:avLst/>
                <a:gdLst>
                  <a:gd name="connsiteX0" fmla="*/ 32575 w 32575"/>
                  <a:gd name="connsiteY0" fmla="*/ 16288 h 32670"/>
                  <a:gd name="connsiteX1" fmla="*/ 16288 w 32575"/>
                  <a:gd name="connsiteY1" fmla="*/ 32671 h 32670"/>
                  <a:gd name="connsiteX2" fmla="*/ 0 w 32575"/>
                  <a:gd name="connsiteY2" fmla="*/ 16288 h 32670"/>
                  <a:gd name="connsiteX3" fmla="*/ 16288 w 32575"/>
                  <a:gd name="connsiteY3" fmla="*/ 0 h 32670"/>
                  <a:gd name="connsiteX4" fmla="*/ 32575 w 32575"/>
                  <a:gd name="connsiteY4" fmla="*/ 16288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" h="32670">
                    <a:moveTo>
                      <a:pt x="32575" y="16288"/>
                    </a:moveTo>
                    <a:cubicBezTo>
                      <a:pt x="32575" y="25337"/>
                      <a:pt x="25336" y="32671"/>
                      <a:pt x="16288" y="32671"/>
                    </a:cubicBezTo>
                    <a:cubicBezTo>
                      <a:pt x="7239" y="32671"/>
                      <a:pt x="0" y="25337"/>
                      <a:pt x="0" y="16288"/>
                    </a:cubicBezTo>
                    <a:cubicBezTo>
                      <a:pt x="0" y="7334"/>
                      <a:pt x="7239" y="0"/>
                      <a:pt x="16288" y="0"/>
                    </a:cubicBezTo>
                    <a:cubicBezTo>
                      <a:pt x="25336" y="0"/>
                      <a:pt x="32575" y="7334"/>
                      <a:pt x="32575" y="1628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49">
                <a:extLst>
                  <a:ext uri="{FF2B5EF4-FFF2-40B4-BE49-F238E27FC236}">
                    <a16:creationId xmlns:a16="http://schemas.microsoft.com/office/drawing/2014/main" id="{06D70ABE-2662-8F45-BAD9-590A848A95AB}"/>
                  </a:ext>
                </a:extLst>
              </p:cNvPr>
              <p:cNvSpPr/>
              <p:nvPr/>
            </p:nvSpPr>
            <p:spPr>
              <a:xfrm>
                <a:off x="5177408" y="4182855"/>
                <a:ext cx="32670" cy="32670"/>
              </a:xfrm>
              <a:custGeom>
                <a:avLst/>
                <a:gdLst>
                  <a:gd name="connsiteX0" fmla="*/ 32671 w 32670"/>
                  <a:gd name="connsiteY0" fmla="*/ 16383 h 32670"/>
                  <a:gd name="connsiteX1" fmla="*/ 16288 w 32670"/>
                  <a:gd name="connsiteY1" fmla="*/ 32671 h 32670"/>
                  <a:gd name="connsiteX2" fmla="*/ 0 w 32670"/>
                  <a:gd name="connsiteY2" fmla="*/ 16383 h 32670"/>
                  <a:gd name="connsiteX3" fmla="*/ 16288 w 32670"/>
                  <a:gd name="connsiteY3" fmla="*/ 0 h 32670"/>
                  <a:gd name="connsiteX4" fmla="*/ 32671 w 32670"/>
                  <a:gd name="connsiteY4" fmla="*/ 16383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70" h="32670">
                    <a:moveTo>
                      <a:pt x="32671" y="16383"/>
                    </a:moveTo>
                    <a:cubicBezTo>
                      <a:pt x="32671" y="25337"/>
                      <a:pt x="25337" y="32671"/>
                      <a:pt x="16288" y="32671"/>
                    </a:cubicBezTo>
                    <a:cubicBezTo>
                      <a:pt x="7334" y="32671"/>
                      <a:pt x="0" y="25337"/>
                      <a:pt x="0" y="16383"/>
                    </a:cubicBezTo>
                    <a:cubicBezTo>
                      <a:pt x="0" y="7334"/>
                      <a:pt x="7334" y="0"/>
                      <a:pt x="16288" y="0"/>
                    </a:cubicBezTo>
                    <a:cubicBezTo>
                      <a:pt x="25337" y="0"/>
                      <a:pt x="32671" y="7334"/>
                      <a:pt x="32671" y="16383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0" name="Graphic 267">
                <a:extLst>
                  <a:ext uri="{FF2B5EF4-FFF2-40B4-BE49-F238E27FC236}">
                    <a16:creationId xmlns:a16="http://schemas.microsoft.com/office/drawing/2014/main" id="{17414CA2-65E7-094F-8721-6A34BF375A40}"/>
                  </a:ext>
                </a:extLst>
              </p:cNvPr>
              <p:cNvGrpSpPr/>
              <p:nvPr/>
            </p:nvGrpSpPr>
            <p:grpSpPr>
              <a:xfrm>
                <a:off x="4900748" y="5010800"/>
                <a:ext cx="321293" cy="300587"/>
                <a:chOff x="2428875" y="1857375"/>
                <a:chExt cx="4286250" cy="4010025"/>
              </a:xfrm>
              <a:solidFill>
                <a:schemeClr val="bg1"/>
              </a:solidFill>
            </p:grpSpPr>
            <p:sp>
              <p:nvSpPr>
                <p:cNvPr id="152" name="Freeform: Shape 62">
                  <a:extLst>
                    <a:ext uri="{FF2B5EF4-FFF2-40B4-BE49-F238E27FC236}">
                      <a16:creationId xmlns:a16="http://schemas.microsoft.com/office/drawing/2014/main" id="{DE069B29-B033-6E40-B7EC-EA324597A692}"/>
                    </a:ext>
                  </a:extLst>
                </p:cNvPr>
                <p:cNvSpPr/>
                <p:nvPr/>
              </p:nvSpPr>
              <p:spPr>
                <a:xfrm>
                  <a:off x="3857625" y="1857375"/>
                  <a:ext cx="2857500" cy="3724265"/>
                </a:xfrm>
                <a:custGeom>
                  <a:avLst/>
                  <a:gdLst>
                    <a:gd name="connsiteX0" fmla="*/ 2857500 w 2857500"/>
                    <a:gd name="connsiteY0" fmla="*/ 2295525 h 3724265"/>
                    <a:gd name="connsiteX1" fmla="*/ 2571750 w 2857500"/>
                    <a:gd name="connsiteY1" fmla="*/ 2009775 h 3724265"/>
                    <a:gd name="connsiteX2" fmla="*/ 2857500 w 2857500"/>
                    <a:gd name="connsiteY2" fmla="*/ 1724025 h 3724265"/>
                    <a:gd name="connsiteX3" fmla="*/ 2571750 w 2857500"/>
                    <a:gd name="connsiteY3" fmla="*/ 1438275 h 3724265"/>
                    <a:gd name="connsiteX4" fmla="*/ 1400185 w 2857500"/>
                    <a:gd name="connsiteY4" fmla="*/ 1438275 h 3724265"/>
                    <a:gd name="connsiteX5" fmla="*/ 1571625 w 2857500"/>
                    <a:gd name="connsiteY5" fmla="*/ 428625 h 3724265"/>
                    <a:gd name="connsiteX6" fmla="*/ 1143000 w 2857500"/>
                    <a:gd name="connsiteY6" fmla="*/ 0 h 3724265"/>
                    <a:gd name="connsiteX7" fmla="*/ 1057275 w 2857500"/>
                    <a:gd name="connsiteY7" fmla="*/ 0 h 3724265"/>
                    <a:gd name="connsiteX8" fmla="*/ 920105 w 2857500"/>
                    <a:gd name="connsiteY8" fmla="*/ 108585 h 3724265"/>
                    <a:gd name="connsiteX9" fmla="*/ 0 w 2857500"/>
                    <a:gd name="connsiteY9" fmla="*/ 1418406 h 3724265"/>
                    <a:gd name="connsiteX10" fmla="*/ 0 w 2857500"/>
                    <a:gd name="connsiteY10" fmla="*/ 3485922 h 3724265"/>
                    <a:gd name="connsiteX11" fmla="*/ 494338 w 2857500"/>
                    <a:gd name="connsiteY11" fmla="*/ 3649971 h 3724265"/>
                    <a:gd name="connsiteX12" fmla="*/ 945832 w 2857500"/>
                    <a:gd name="connsiteY12" fmla="*/ 3724266 h 3724265"/>
                    <a:gd name="connsiteX13" fmla="*/ 2286000 w 2857500"/>
                    <a:gd name="connsiteY13" fmla="*/ 3724266 h 3724265"/>
                    <a:gd name="connsiteX14" fmla="*/ 2571750 w 2857500"/>
                    <a:gd name="connsiteY14" fmla="*/ 3438525 h 3724265"/>
                    <a:gd name="connsiteX15" fmla="*/ 2286000 w 2857500"/>
                    <a:gd name="connsiteY15" fmla="*/ 3152775 h 3724265"/>
                    <a:gd name="connsiteX16" fmla="*/ 2571750 w 2857500"/>
                    <a:gd name="connsiteY16" fmla="*/ 3152775 h 3724265"/>
                    <a:gd name="connsiteX17" fmla="*/ 2857500 w 2857500"/>
                    <a:gd name="connsiteY17" fmla="*/ 2867025 h 3724265"/>
                    <a:gd name="connsiteX18" fmla="*/ 2571750 w 2857500"/>
                    <a:gd name="connsiteY18" fmla="*/ 2581275 h 3724265"/>
                    <a:gd name="connsiteX19" fmla="*/ 2857500 w 2857500"/>
                    <a:gd name="connsiteY19" fmla="*/ 2295525 h 372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00" h="3724265">
                      <a:moveTo>
                        <a:pt x="2857500" y="2295525"/>
                      </a:moveTo>
                      <a:cubicBezTo>
                        <a:pt x="2857500" y="2138363"/>
                        <a:pt x="2728913" y="2009775"/>
                        <a:pt x="2571750" y="2009775"/>
                      </a:cubicBezTo>
                      <a:cubicBezTo>
                        <a:pt x="2728913" y="2009775"/>
                        <a:pt x="2857500" y="1881188"/>
                        <a:pt x="2857500" y="1724025"/>
                      </a:cubicBezTo>
                      <a:cubicBezTo>
                        <a:pt x="2857500" y="1566863"/>
                        <a:pt x="2728913" y="1438275"/>
                        <a:pt x="2571750" y="1438275"/>
                      </a:cubicBezTo>
                      <a:lnTo>
                        <a:pt x="1400185" y="1438275"/>
                      </a:lnTo>
                      <a:cubicBezTo>
                        <a:pt x="1574482" y="915343"/>
                        <a:pt x="1571625" y="748665"/>
                        <a:pt x="1571625" y="428625"/>
                      </a:cubicBezTo>
                      <a:cubicBezTo>
                        <a:pt x="1571625" y="190871"/>
                        <a:pt x="1376686" y="0"/>
                        <a:pt x="1143000" y="0"/>
                      </a:cubicBezTo>
                      <a:lnTo>
                        <a:pt x="1057275" y="0"/>
                      </a:lnTo>
                      <a:cubicBezTo>
                        <a:pt x="1002982" y="0"/>
                        <a:pt x="934403" y="42872"/>
                        <a:pt x="920105" y="108585"/>
                      </a:cubicBezTo>
                      <a:cubicBezTo>
                        <a:pt x="778745" y="658949"/>
                        <a:pt x="557736" y="1290485"/>
                        <a:pt x="0" y="1418406"/>
                      </a:cubicBezTo>
                      <a:lnTo>
                        <a:pt x="0" y="3485922"/>
                      </a:lnTo>
                      <a:lnTo>
                        <a:pt x="494338" y="3649971"/>
                      </a:lnTo>
                      <a:cubicBezTo>
                        <a:pt x="640071" y="3698539"/>
                        <a:pt x="791528" y="3724266"/>
                        <a:pt x="945832" y="3724266"/>
                      </a:cubicBezTo>
                      <a:lnTo>
                        <a:pt x="2286000" y="3724266"/>
                      </a:lnTo>
                      <a:cubicBezTo>
                        <a:pt x="2443820" y="3724275"/>
                        <a:pt x="2571750" y="3596326"/>
                        <a:pt x="2571750" y="3438525"/>
                      </a:cubicBezTo>
                      <a:cubicBezTo>
                        <a:pt x="2571750" y="3280705"/>
                        <a:pt x="2443820" y="3152775"/>
                        <a:pt x="2286000" y="3152775"/>
                      </a:cubicBezTo>
                      <a:lnTo>
                        <a:pt x="2571750" y="3152775"/>
                      </a:lnTo>
                      <a:cubicBezTo>
                        <a:pt x="2728913" y="3152775"/>
                        <a:pt x="2857500" y="3024188"/>
                        <a:pt x="2857500" y="2867025"/>
                      </a:cubicBezTo>
                      <a:cubicBezTo>
                        <a:pt x="2857500" y="2709863"/>
                        <a:pt x="2728913" y="2581275"/>
                        <a:pt x="2571750" y="2581275"/>
                      </a:cubicBezTo>
                      <a:cubicBezTo>
                        <a:pt x="2728913" y="2581275"/>
                        <a:pt x="2857500" y="2452688"/>
                        <a:pt x="2857500" y="2295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: Shape 63">
                  <a:extLst>
                    <a:ext uri="{FF2B5EF4-FFF2-40B4-BE49-F238E27FC236}">
                      <a16:creationId xmlns:a16="http://schemas.microsoft.com/office/drawing/2014/main" id="{34CAB4BA-8149-7E45-8CBA-44E7CADE0BFE}"/>
                    </a:ext>
                  </a:extLst>
                </p:cNvPr>
                <p:cNvSpPr/>
                <p:nvPr/>
              </p:nvSpPr>
              <p:spPr>
                <a:xfrm>
                  <a:off x="2428875" y="3009900"/>
                  <a:ext cx="1143000" cy="2857500"/>
                </a:xfrm>
                <a:custGeom>
                  <a:avLst/>
                  <a:gdLst>
                    <a:gd name="connsiteX0" fmla="*/ 714375 w 1143000"/>
                    <a:gd name="connsiteY0" fmla="*/ 0 h 2857500"/>
                    <a:gd name="connsiteX1" fmla="*/ 142875 w 1143000"/>
                    <a:gd name="connsiteY1" fmla="*/ 0 h 2857500"/>
                    <a:gd name="connsiteX2" fmla="*/ 0 w 1143000"/>
                    <a:gd name="connsiteY2" fmla="*/ 142875 h 2857500"/>
                    <a:gd name="connsiteX3" fmla="*/ 0 w 1143000"/>
                    <a:gd name="connsiteY3" fmla="*/ 2714625 h 2857500"/>
                    <a:gd name="connsiteX4" fmla="*/ 142875 w 1143000"/>
                    <a:gd name="connsiteY4" fmla="*/ 2857500 h 2857500"/>
                    <a:gd name="connsiteX5" fmla="*/ 714375 w 1143000"/>
                    <a:gd name="connsiteY5" fmla="*/ 2857500 h 2857500"/>
                    <a:gd name="connsiteX6" fmla="*/ 1143000 w 1143000"/>
                    <a:gd name="connsiteY6" fmla="*/ 2428875 h 2857500"/>
                    <a:gd name="connsiteX7" fmla="*/ 1143000 w 1143000"/>
                    <a:gd name="connsiteY7" fmla="*/ 428625 h 2857500"/>
                    <a:gd name="connsiteX8" fmla="*/ 714375 w 1143000"/>
                    <a:gd name="connsiteY8" fmla="*/ 0 h 2857500"/>
                    <a:gd name="connsiteX9" fmla="*/ 714375 w 1143000"/>
                    <a:gd name="connsiteY9" fmla="*/ 2286000 h 2857500"/>
                    <a:gd name="connsiteX10" fmla="*/ 571500 w 1143000"/>
                    <a:gd name="connsiteY10" fmla="*/ 2143125 h 2857500"/>
                    <a:gd name="connsiteX11" fmla="*/ 714375 w 1143000"/>
                    <a:gd name="connsiteY11" fmla="*/ 2000250 h 2857500"/>
                    <a:gd name="connsiteX12" fmla="*/ 857250 w 1143000"/>
                    <a:gd name="connsiteY12" fmla="*/ 2143125 h 2857500"/>
                    <a:gd name="connsiteX13" fmla="*/ 714375 w 1143000"/>
                    <a:gd name="connsiteY13" fmla="*/ 2286000 h 285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43000" h="2857500">
                      <a:moveTo>
                        <a:pt x="714375" y="0"/>
                      </a:moveTo>
                      <a:lnTo>
                        <a:pt x="142875" y="0"/>
                      </a:lnTo>
                      <a:cubicBezTo>
                        <a:pt x="63903" y="0"/>
                        <a:pt x="0" y="63903"/>
                        <a:pt x="0" y="142875"/>
                      </a:cubicBezTo>
                      <a:lnTo>
                        <a:pt x="0" y="2714625"/>
                      </a:lnTo>
                      <a:cubicBezTo>
                        <a:pt x="0" y="2793597"/>
                        <a:pt x="63903" y="2857500"/>
                        <a:pt x="142875" y="2857500"/>
                      </a:cubicBezTo>
                      <a:lnTo>
                        <a:pt x="714375" y="2857500"/>
                      </a:lnTo>
                      <a:cubicBezTo>
                        <a:pt x="950728" y="2857500"/>
                        <a:pt x="1143000" y="2665228"/>
                        <a:pt x="1143000" y="2428875"/>
                      </a:cubicBezTo>
                      <a:lnTo>
                        <a:pt x="1143000" y="428625"/>
                      </a:lnTo>
                      <a:cubicBezTo>
                        <a:pt x="1143000" y="192272"/>
                        <a:pt x="950728" y="0"/>
                        <a:pt x="714375" y="0"/>
                      </a:cubicBezTo>
                      <a:close/>
                      <a:moveTo>
                        <a:pt x="714375" y="2286000"/>
                      </a:moveTo>
                      <a:cubicBezTo>
                        <a:pt x="635470" y="2286000"/>
                        <a:pt x="571500" y="2222030"/>
                        <a:pt x="571500" y="2143125"/>
                      </a:cubicBezTo>
                      <a:cubicBezTo>
                        <a:pt x="571500" y="2064201"/>
                        <a:pt x="635470" y="2000250"/>
                        <a:pt x="714375" y="2000250"/>
                      </a:cubicBezTo>
                      <a:cubicBezTo>
                        <a:pt x="793280" y="2000250"/>
                        <a:pt x="857250" y="2064201"/>
                        <a:pt x="857250" y="2143125"/>
                      </a:cubicBezTo>
                      <a:cubicBezTo>
                        <a:pt x="857250" y="2222030"/>
                        <a:pt x="793280" y="2286000"/>
                        <a:pt x="714375" y="22860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1" name="Graphic 275">
                <a:extLst>
                  <a:ext uri="{FF2B5EF4-FFF2-40B4-BE49-F238E27FC236}">
                    <a16:creationId xmlns:a16="http://schemas.microsoft.com/office/drawing/2014/main" id="{8AD6A44D-DD93-9342-8F13-88F8EE935D87}"/>
                  </a:ext>
                </a:extLst>
              </p:cNvPr>
              <p:cNvGrpSpPr/>
              <p:nvPr/>
            </p:nvGrpSpPr>
            <p:grpSpPr>
              <a:xfrm>
                <a:off x="3759811" y="4059435"/>
                <a:ext cx="402564" cy="371113"/>
                <a:chOff x="2133600" y="1181100"/>
                <a:chExt cx="4876805" cy="4495800"/>
              </a:xfrm>
              <a:solidFill>
                <a:schemeClr val="bg1"/>
              </a:solidFill>
            </p:grpSpPr>
            <p:sp>
              <p:nvSpPr>
                <p:cNvPr id="150" name="Freeform: Shape 60">
                  <a:extLst>
                    <a:ext uri="{FF2B5EF4-FFF2-40B4-BE49-F238E27FC236}">
                      <a16:creationId xmlns:a16="http://schemas.microsoft.com/office/drawing/2014/main" id="{DC0300F3-667D-1E49-B409-159C0B5DA988}"/>
                    </a:ext>
                  </a:extLst>
                </p:cNvPr>
                <p:cNvSpPr/>
                <p:nvPr/>
              </p:nvSpPr>
              <p:spPr>
                <a:xfrm>
                  <a:off x="5084657" y="2192428"/>
                  <a:ext cx="191790" cy="191793"/>
                </a:xfrm>
                <a:custGeom>
                  <a:avLst/>
                  <a:gdLst>
                    <a:gd name="connsiteX0" fmla="*/ 29192 w 191790"/>
                    <a:gd name="connsiteY0" fmla="*/ 163894 h 191793"/>
                    <a:gd name="connsiteX1" fmla="*/ 96543 w 191790"/>
                    <a:gd name="connsiteY1" fmla="*/ 191793 h 191793"/>
                    <a:gd name="connsiteX2" fmla="*/ 163894 w 191790"/>
                    <a:gd name="connsiteY2" fmla="*/ 163894 h 191793"/>
                    <a:gd name="connsiteX3" fmla="*/ 163894 w 191790"/>
                    <a:gd name="connsiteY3" fmla="*/ 29182 h 191793"/>
                    <a:gd name="connsiteX4" fmla="*/ 162608 w 191790"/>
                    <a:gd name="connsiteY4" fmla="*/ 27896 h 191793"/>
                    <a:gd name="connsiteX5" fmla="*/ 27896 w 191790"/>
                    <a:gd name="connsiteY5" fmla="*/ 27896 h 191793"/>
                    <a:gd name="connsiteX6" fmla="*/ 27896 w 191790"/>
                    <a:gd name="connsiteY6" fmla="*/ 162608 h 191793"/>
                    <a:gd name="connsiteX7" fmla="*/ 29192 w 191790"/>
                    <a:gd name="connsiteY7" fmla="*/ 163894 h 191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1790" h="191793">
                      <a:moveTo>
                        <a:pt x="29192" y="163894"/>
                      </a:moveTo>
                      <a:cubicBezTo>
                        <a:pt x="47794" y="182497"/>
                        <a:pt x="72168" y="191793"/>
                        <a:pt x="96543" y="191793"/>
                      </a:cubicBezTo>
                      <a:cubicBezTo>
                        <a:pt x="120917" y="191793"/>
                        <a:pt x="145301" y="182497"/>
                        <a:pt x="163894" y="163894"/>
                      </a:cubicBezTo>
                      <a:cubicBezTo>
                        <a:pt x="201089" y="126699"/>
                        <a:pt x="201089" y="66387"/>
                        <a:pt x="163894" y="29182"/>
                      </a:cubicBezTo>
                      <a:lnTo>
                        <a:pt x="162608" y="27896"/>
                      </a:lnTo>
                      <a:cubicBezTo>
                        <a:pt x="125413" y="-9299"/>
                        <a:pt x="65101" y="-9299"/>
                        <a:pt x="27896" y="27896"/>
                      </a:cubicBezTo>
                      <a:cubicBezTo>
                        <a:pt x="-9299" y="65091"/>
                        <a:pt x="-9299" y="125404"/>
                        <a:pt x="27896" y="162608"/>
                      </a:cubicBezTo>
                      <a:lnTo>
                        <a:pt x="29192" y="1638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61">
                  <a:extLst>
                    <a:ext uri="{FF2B5EF4-FFF2-40B4-BE49-F238E27FC236}">
                      <a16:creationId xmlns:a16="http://schemas.microsoft.com/office/drawing/2014/main" id="{9095FB36-6CF4-0E44-A3DA-8C8FE41B76B9}"/>
                    </a:ext>
                  </a:extLst>
                </p:cNvPr>
                <p:cNvSpPr/>
                <p:nvPr/>
              </p:nvSpPr>
              <p:spPr>
                <a:xfrm>
                  <a:off x="2133600" y="1181100"/>
                  <a:ext cx="4876805" cy="4495800"/>
                </a:xfrm>
                <a:custGeom>
                  <a:avLst/>
                  <a:gdLst>
                    <a:gd name="connsiteX0" fmla="*/ 4516908 w 4876805"/>
                    <a:gd name="connsiteY0" fmla="*/ 2076450 h 4495800"/>
                    <a:gd name="connsiteX1" fmla="*/ 4848902 w 4876805"/>
                    <a:gd name="connsiteY1" fmla="*/ 1744456 h 4495800"/>
                    <a:gd name="connsiteX2" fmla="*/ 4869542 w 4876805"/>
                    <a:gd name="connsiteY2" fmla="*/ 1640653 h 4495800"/>
                    <a:gd name="connsiteX3" fmla="*/ 4781541 w 4876805"/>
                    <a:gd name="connsiteY3" fmla="*/ 1581855 h 4495800"/>
                    <a:gd name="connsiteX4" fmla="*/ 4093350 w 4876805"/>
                    <a:gd name="connsiteY4" fmla="*/ 1581855 h 4495800"/>
                    <a:gd name="connsiteX5" fmla="*/ 3544710 w 4876805"/>
                    <a:gd name="connsiteY5" fmla="*/ 608181 h 4495800"/>
                    <a:gd name="connsiteX6" fmla="*/ 2076450 w 4876805"/>
                    <a:gd name="connsiteY6" fmla="*/ 0 h 4495800"/>
                    <a:gd name="connsiteX7" fmla="*/ 608181 w 4876805"/>
                    <a:gd name="connsiteY7" fmla="*/ 608181 h 4495800"/>
                    <a:gd name="connsiteX8" fmla="*/ 0 w 4876805"/>
                    <a:gd name="connsiteY8" fmla="*/ 2076450 h 4495800"/>
                    <a:gd name="connsiteX9" fmla="*/ 608181 w 4876805"/>
                    <a:gd name="connsiteY9" fmla="*/ 3544719 h 4495800"/>
                    <a:gd name="connsiteX10" fmla="*/ 989886 w 4876805"/>
                    <a:gd name="connsiteY10" fmla="*/ 3846662 h 4495800"/>
                    <a:gd name="connsiteX11" fmla="*/ 702926 w 4876805"/>
                    <a:gd name="connsiteY11" fmla="*/ 4353630 h 4495800"/>
                    <a:gd name="connsiteX12" fmla="*/ 703536 w 4876805"/>
                    <a:gd name="connsiteY12" fmla="*/ 4448518 h 4495800"/>
                    <a:gd name="connsiteX13" fmla="*/ 785813 w 4876805"/>
                    <a:gd name="connsiteY13" fmla="*/ 4495800 h 4495800"/>
                    <a:gd name="connsiteX14" fmla="*/ 1276350 w 4876805"/>
                    <a:gd name="connsiteY14" fmla="*/ 4495800 h 4495800"/>
                    <a:gd name="connsiteX15" fmla="*/ 1359246 w 4876805"/>
                    <a:gd name="connsiteY15" fmla="*/ 4447470 h 4495800"/>
                    <a:gd name="connsiteX16" fmla="*/ 1562148 w 4876805"/>
                    <a:gd name="connsiteY16" fmla="*/ 4088997 h 4495800"/>
                    <a:gd name="connsiteX17" fmla="*/ 2076450 w 4876805"/>
                    <a:gd name="connsiteY17" fmla="*/ 4152900 h 4495800"/>
                    <a:gd name="connsiteX18" fmla="*/ 2590752 w 4876805"/>
                    <a:gd name="connsiteY18" fmla="*/ 4088997 h 4495800"/>
                    <a:gd name="connsiteX19" fmla="*/ 2793654 w 4876805"/>
                    <a:gd name="connsiteY19" fmla="*/ 4447470 h 4495800"/>
                    <a:gd name="connsiteX20" fmla="*/ 2876550 w 4876805"/>
                    <a:gd name="connsiteY20" fmla="*/ 4495800 h 4495800"/>
                    <a:gd name="connsiteX21" fmla="*/ 3367088 w 4876805"/>
                    <a:gd name="connsiteY21" fmla="*/ 4495800 h 4495800"/>
                    <a:gd name="connsiteX22" fmla="*/ 3449374 w 4876805"/>
                    <a:gd name="connsiteY22" fmla="*/ 4448528 h 4495800"/>
                    <a:gd name="connsiteX23" fmla="*/ 3449984 w 4876805"/>
                    <a:gd name="connsiteY23" fmla="*/ 4353640 h 4495800"/>
                    <a:gd name="connsiteX24" fmla="*/ 3163024 w 4876805"/>
                    <a:gd name="connsiteY24" fmla="*/ 3846671 h 4495800"/>
                    <a:gd name="connsiteX25" fmla="*/ 3544729 w 4876805"/>
                    <a:gd name="connsiteY25" fmla="*/ 3544729 h 4495800"/>
                    <a:gd name="connsiteX26" fmla="*/ 4093350 w 4876805"/>
                    <a:gd name="connsiteY26" fmla="*/ 2571055 h 4495800"/>
                    <a:gd name="connsiteX27" fmla="*/ 4781550 w 4876805"/>
                    <a:gd name="connsiteY27" fmla="*/ 2571055 h 4495800"/>
                    <a:gd name="connsiteX28" fmla="*/ 4869552 w 4876805"/>
                    <a:gd name="connsiteY28" fmla="*/ 2512257 h 4495800"/>
                    <a:gd name="connsiteX29" fmla="*/ 4848911 w 4876805"/>
                    <a:gd name="connsiteY29" fmla="*/ 2408453 h 4495800"/>
                    <a:gd name="connsiteX30" fmla="*/ 4516908 w 4876805"/>
                    <a:gd name="connsiteY30" fmla="*/ 2076450 h 4495800"/>
                    <a:gd name="connsiteX31" fmla="*/ 4342743 w 4876805"/>
                    <a:gd name="connsiteY31" fmla="*/ 1981200 h 4495800"/>
                    <a:gd name="connsiteX32" fmla="*/ 3678003 w 4876805"/>
                    <a:gd name="connsiteY32" fmla="*/ 1981200 h 4495800"/>
                    <a:gd name="connsiteX33" fmla="*/ 3886848 w 4876805"/>
                    <a:gd name="connsiteY33" fmla="*/ 1772355 h 4495800"/>
                    <a:gd name="connsiteX34" fmla="*/ 4551598 w 4876805"/>
                    <a:gd name="connsiteY34" fmla="*/ 1772355 h 4495800"/>
                    <a:gd name="connsiteX35" fmla="*/ 4342743 w 4876805"/>
                    <a:gd name="connsiteY35" fmla="*/ 1981200 h 4495800"/>
                    <a:gd name="connsiteX36" fmla="*/ 1220810 w 4876805"/>
                    <a:gd name="connsiteY36" fmla="*/ 4305300 h 4495800"/>
                    <a:gd name="connsiteX37" fmla="*/ 949176 w 4876805"/>
                    <a:gd name="connsiteY37" fmla="*/ 4305300 h 4495800"/>
                    <a:gd name="connsiteX38" fmla="*/ 1156497 w 4876805"/>
                    <a:gd name="connsiteY38" fmla="*/ 3939035 h 4495800"/>
                    <a:gd name="connsiteX39" fmla="*/ 1375429 w 4876805"/>
                    <a:gd name="connsiteY39" fmla="*/ 4032142 h 4495800"/>
                    <a:gd name="connsiteX40" fmla="*/ 1220810 w 4876805"/>
                    <a:gd name="connsiteY40" fmla="*/ 4305300 h 4495800"/>
                    <a:gd name="connsiteX41" fmla="*/ 3203724 w 4876805"/>
                    <a:gd name="connsiteY41" fmla="*/ 4305300 h 4495800"/>
                    <a:gd name="connsiteX42" fmla="*/ 2932090 w 4876805"/>
                    <a:gd name="connsiteY42" fmla="*/ 4305300 h 4495800"/>
                    <a:gd name="connsiteX43" fmla="*/ 2777471 w 4876805"/>
                    <a:gd name="connsiteY43" fmla="*/ 4032142 h 4495800"/>
                    <a:gd name="connsiteX44" fmla="*/ 2996403 w 4876805"/>
                    <a:gd name="connsiteY44" fmla="*/ 3939035 h 4495800"/>
                    <a:gd name="connsiteX45" fmla="*/ 3203724 w 4876805"/>
                    <a:gd name="connsiteY45" fmla="*/ 4305300 h 4495800"/>
                    <a:gd name="connsiteX46" fmla="*/ 3410017 w 4876805"/>
                    <a:gd name="connsiteY46" fmla="*/ 3410017 h 4495800"/>
                    <a:gd name="connsiteX47" fmla="*/ 2992384 w 4876805"/>
                    <a:gd name="connsiteY47" fmla="*/ 3725885 h 4495800"/>
                    <a:gd name="connsiteX48" fmla="*/ 2986793 w 4876805"/>
                    <a:gd name="connsiteY48" fmla="*/ 3728685 h 4495800"/>
                    <a:gd name="connsiteX49" fmla="*/ 2983478 w 4876805"/>
                    <a:gd name="connsiteY49" fmla="*/ 3730790 h 4495800"/>
                    <a:gd name="connsiteX50" fmla="*/ 2618270 w 4876805"/>
                    <a:gd name="connsiteY50" fmla="*/ 3883733 h 4495800"/>
                    <a:gd name="connsiteX51" fmla="*/ 2603478 w 4876805"/>
                    <a:gd name="connsiteY51" fmla="*/ 3888019 h 4495800"/>
                    <a:gd name="connsiteX52" fmla="*/ 2076450 w 4876805"/>
                    <a:gd name="connsiteY52" fmla="*/ 3962400 h 4495800"/>
                    <a:gd name="connsiteX53" fmla="*/ 1549422 w 4876805"/>
                    <a:gd name="connsiteY53" fmla="*/ 3888029 h 4495800"/>
                    <a:gd name="connsiteX54" fmla="*/ 1534611 w 4876805"/>
                    <a:gd name="connsiteY54" fmla="*/ 3883743 h 4495800"/>
                    <a:gd name="connsiteX55" fmla="*/ 1169422 w 4876805"/>
                    <a:gd name="connsiteY55" fmla="*/ 3730800 h 4495800"/>
                    <a:gd name="connsiteX56" fmla="*/ 1166108 w 4876805"/>
                    <a:gd name="connsiteY56" fmla="*/ 3728695 h 4495800"/>
                    <a:gd name="connsiteX57" fmla="*/ 1160526 w 4876805"/>
                    <a:gd name="connsiteY57" fmla="*/ 3725895 h 4495800"/>
                    <a:gd name="connsiteX58" fmla="*/ 742893 w 4876805"/>
                    <a:gd name="connsiteY58" fmla="*/ 3410017 h 4495800"/>
                    <a:gd name="connsiteX59" fmla="*/ 190500 w 4876805"/>
                    <a:gd name="connsiteY59" fmla="*/ 2076450 h 4495800"/>
                    <a:gd name="connsiteX60" fmla="*/ 742883 w 4876805"/>
                    <a:gd name="connsiteY60" fmla="*/ 742883 h 4495800"/>
                    <a:gd name="connsiteX61" fmla="*/ 2076450 w 4876805"/>
                    <a:gd name="connsiteY61" fmla="*/ 190500 h 4495800"/>
                    <a:gd name="connsiteX62" fmla="*/ 3410017 w 4876805"/>
                    <a:gd name="connsiteY62" fmla="*/ 742883 h 4495800"/>
                    <a:gd name="connsiteX63" fmla="*/ 3896725 w 4876805"/>
                    <a:gd name="connsiteY63" fmla="*/ 1581855 h 4495800"/>
                    <a:gd name="connsiteX64" fmla="*/ 3847405 w 4876805"/>
                    <a:gd name="connsiteY64" fmla="*/ 1581855 h 4495800"/>
                    <a:gd name="connsiteX65" fmla="*/ 3780053 w 4876805"/>
                    <a:gd name="connsiteY65" fmla="*/ 1609754 h 4495800"/>
                    <a:gd name="connsiteX66" fmla="*/ 3527251 w 4876805"/>
                    <a:gd name="connsiteY66" fmla="*/ 1862557 h 4495800"/>
                    <a:gd name="connsiteX67" fmla="*/ 3361211 w 4876805"/>
                    <a:gd name="connsiteY67" fmla="*/ 1367866 h 4495800"/>
                    <a:gd name="connsiteX68" fmla="*/ 3231785 w 4876805"/>
                    <a:gd name="connsiteY68" fmla="*/ 1330519 h 4495800"/>
                    <a:gd name="connsiteX69" fmla="*/ 3194437 w 4876805"/>
                    <a:gd name="connsiteY69" fmla="*/ 1459944 h 4495800"/>
                    <a:gd name="connsiteX70" fmla="*/ 3348295 w 4876805"/>
                    <a:gd name="connsiteY70" fmla="*/ 1981210 h 4495800"/>
                    <a:gd name="connsiteX71" fmla="*/ 2928318 w 4876805"/>
                    <a:gd name="connsiteY71" fmla="*/ 1981210 h 4495800"/>
                    <a:gd name="connsiteX72" fmla="*/ 2682621 w 4876805"/>
                    <a:gd name="connsiteY72" fmla="*/ 1470298 h 4495800"/>
                    <a:gd name="connsiteX73" fmla="*/ 2076450 w 4876805"/>
                    <a:gd name="connsiteY73" fmla="*/ 1219200 h 4495800"/>
                    <a:gd name="connsiteX74" fmla="*/ 1470289 w 4876805"/>
                    <a:gd name="connsiteY74" fmla="*/ 1470279 h 4495800"/>
                    <a:gd name="connsiteX75" fmla="*/ 1219200 w 4876805"/>
                    <a:gd name="connsiteY75" fmla="*/ 2076450 h 4495800"/>
                    <a:gd name="connsiteX76" fmla="*/ 1470279 w 4876805"/>
                    <a:gd name="connsiteY76" fmla="*/ 2682612 h 4495800"/>
                    <a:gd name="connsiteX77" fmla="*/ 2076450 w 4876805"/>
                    <a:gd name="connsiteY77" fmla="*/ 2933700 h 4495800"/>
                    <a:gd name="connsiteX78" fmla="*/ 2682612 w 4876805"/>
                    <a:gd name="connsiteY78" fmla="*/ 2682621 h 4495800"/>
                    <a:gd name="connsiteX79" fmla="*/ 2928309 w 4876805"/>
                    <a:gd name="connsiteY79" fmla="*/ 2171700 h 4495800"/>
                    <a:gd name="connsiteX80" fmla="*/ 3347876 w 4876805"/>
                    <a:gd name="connsiteY80" fmla="*/ 2171700 h 4495800"/>
                    <a:gd name="connsiteX81" fmla="*/ 2978963 w 4876805"/>
                    <a:gd name="connsiteY81" fmla="*/ 2978963 h 4495800"/>
                    <a:gd name="connsiteX82" fmla="*/ 2076450 w 4876805"/>
                    <a:gd name="connsiteY82" fmla="*/ 3352800 h 4495800"/>
                    <a:gd name="connsiteX83" fmla="*/ 1173937 w 4876805"/>
                    <a:gd name="connsiteY83" fmla="*/ 2978963 h 4495800"/>
                    <a:gd name="connsiteX84" fmla="*/ 800100 w 4876805"/>
                    <a:gd name="connsiteY84" fmla="*/ 2076450 h 4495800"/>
                    <a:gd name="connsiteX85" fmla="*/ 1173937 w 4876805"/>
                    <a:gd name="connsiteY85" fmla="*/ 1173937 h 4495800"/>
                    <a:gd name="connsiteX86" fmla="*/ 2692965 w 4876805"/>
                    <a:gd name="connsiteY86" fmla="*/ 958472 h 4495800"/>
                    <a:gd name="connsiteX87" fmla="*/ 2822391 w 4876805"/>
                    <a:gd name="connsiteY87" fmla="*/ 921125 h 4495800"/>
                    <a:gd name="connsiteX88" fmla="*/ 2785044 w 4876805"/>
                    <a:gd name="connsiteY88" fmla="*/ 791699 h 4495800"/>
                    <a:gd name="connsiteX89" fmla="*/ 1880445 w 4876805"/>
                    <a:gd name="connsiteY89" fmla="*/ 622687 h 4495800"/>
                    <a:gd name="connsiteX90" fmla="*/ 1039235 w 4876805"/>
                    <a:gd name="connsiteY90" fmla="*/ 1039235 h 4495800"/>
                    <a:gd name="connsiteX91" fmla="*/ 609600 w 4876805"/>
                    <a:gd name="connsiteY91" fmla="*/ 2076450 h 4495800"/>
                    <a:gd name="connsiteX92" fmla="*/ 1039225 w 4876805"/>
                    <a:gd name="connsiteY92" fmla="*/ 3113666 h 4495800"/>
                    <a:gd name="connsiteX93" fmla="*/ 2076450 w 4876805"/>
                    <a:gd name="connsiteY93" fmla="*/ 3543300 h 4495800"/>
                    <a:gd name="connsiteX94" fmla="*/ 3113666 w 4876805"/>
                    <a:gd name="connsiteY94" fmla="*/ 3113675 h 4495800"/>
                    <a:gd name="connsiteX95" fmla="*/ 3527584 w 4876805"/>
                    <a:gd name="connsiteY95" fmla="*/ 2290696 h 4495800"/>
                    <a:gd name="connsiteX96" fmla="*/ 3780044 w 4876805"/>
                    <a:gd name="connsiteY96" fmla="*/ 2543156 h 4495800"/>
                    <a:gd name="connsiteX97" fmla="*/ 3847395 w 4876805"/>
                    <a:gd name="connsiteY97" fmla="*/ 2571055 h 4495800"/>
                    <a:gd name="connsiteX98" fmla="*/ 3896697 w 4876805"/>
                    <a:gd name="connsiteY98" fmla="*/ 2571055 h 4495800"/>
                    <a:gd name="connsiteX99" fmla="*/ 3410017 w 4876805"/>
                    <a:gd name="connsiteY99" fmla="*/ 3410017 h 4495800"/>
                    <a:gd name="connsiteX100" fmla="*/ 2387537 w 4876805"/>
                    <a:gd name="connsiteY100" fmla="*/ 1896847 h 4495800"/>
                    <a:gd name="connsiteX101" fmla="*/ 2257425 w 4876805"/>
                    <a:gd name="connsiteY101" fmla="*/ 1861985 h 4495800"/>
                    <a:gd name="connsiteX102" fmla="*/ 2028825 w 4876805"/>
                    <a:gd name="connsiteY102" fmla="*/ 1993964 h 4495800"/>
                    <a:gd name="connsiteX103" fmla="*/ 1981200 w 4876805"/>
                    <a:gd name="connsiteY103" fmla="*/ 2076450 h 4495800"/>
                    <a:gd name="connsiteX104" fmla="*/ 2028825 w 4876805"/>
                    <a:gd name="connsiteY104" fmla="*/ 2158937 h 4495800"/>
                    <a:gd name="connsiteX105" fmla="*/ 2257425 w 4876805"/>
                    <a:gd name="connsiteY105" fmla="*/ 2290915 h 4495800"/>
                    <a:gd name="connsiteX106" fmla="*/ 2304964 w 4876805"/>
                    <a:gd name="connsiteY106" fmla="*/ 2303688 h 4495800"/>
                    <a:gd name="connsiteX107" fmla="*/ 2387537 w 4876805"/>
                    <a:gd name="connsiteY107" fmla="*/ 2256053 h 4495800"/>
                    <a:gd name="connsiteX108" fmla="*/ 2392823 w 4876805"/>
                    <a:gd name="connsiteY108" fmla="*/ 2171700 h 4495800"/>
                    <a:gd name="connsiteX109" fmla="*/ 2736409 w 4876805"/>
                    <a:gd name="connsiteY109" fmla="*/ 2171700 h 4495800"/>
                    <a:gd name="connsiteX110" fmla="*/ 2547909 w 4876805"/>
                    <a:gd name="connsiteY110" fmla="*/ 2547909 h 4495800"/>
                    <a:gd name="connsiteX111" fmla="*/ 2547909 w 4876805"/>
                    <a:gd name="connsiteY111" fmla="*/ 2547909 h 4495800"/>
                    <a:gd name="connsiteX112" fmla="*/ 2076450 w 4876805"/>
                    <a:gd name="connsiteY112" fmla="*/ 2743200 h 4495800"/>
                    <a:gd name="connsiteX113" fmla="*/ 1604982 w 4876805"/>
                    <a:gd name="connsiteY113" fmla="*/ 2547909 h 4495800"/>
                    <a:gd name="connsiteX114" fmla="*/ 1409700 w 4876805"/>
                    <a:gd name="connsiteY114" fmla="*/ 2076450 h 4495800"/>
                    <a:gd name="connsiteX115" fmla="*/ 1604991 w 4876805"/>
                    <a:gd name="connsiteY115" fmla="*/ 1604982 h 4495800"/>
                    <a:gd name="connsiteX116" fmla="*/ 2076450 w 4876805"/>
                    <a:gd name="connsiteY116" fmla="*/ 1409700 h 4495800"/>
                    <a:gd name="connsiteX117" fmla="*/ 2547918 w 4876805"/>
                    <a:gd name="connsiteY117" fmla="*/ 1604991 h 4495800"/>
                    <a:gd name="connsiteX118" fmla="*/ 2736418 w 4876805"/>
                    <a:gd name="connsiteY118" fmla="*/ 1981200 h 4495800"/>
                    <a:gd name="connsiteX119" fmla="*/ 2392833 w 4876805"/>
                    <a:gd name="connsiteY119" fmla="*/ 1981200 h 4495800"/>
                    <a:gd name="connsiteX120" fmla="*/ 2387537 w 4876805"/>
                    <a:gd name="connsiteY120" fmla="*/ 1896847 h 4495800"/>
                    <a:gd name="connsiteX121" fmla="*/ 3886848 w 4876805"/>
                    <a:gd name="connsiteY121" fmla="*/ 2380545 h 4495800"/>
                    <a:gd name="connsiteX122" fmla="*/ 3678003 w 4876805"/>
                    <a:gd name="connsiteY122" fmla="*/ 2171700 h 4495800"/>
                    <a:gd name="connsiteX123" fmla="*/ 4342743 w 4876805"/>
                    <a:gd name="connsiteY123" fmla="*/ 2171700 h 4495800"/>
                    <a:gd name="connsiteX124" fmla="*/ 4551598 w 4876805"/>
                    <a:gd name="connsiteY124" fmla="*/ 2380545 h 4495800"/>
                    <a:gd name="connsiteX125" fmla="*/ 3886848 w 4876805"/>
                    <a:gd name="connsiteY125" fmla="*/ 2380545 h 449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4876805" h="4495800">
                      <a:moveTo>
                        <a:pt x="4516908" y="2076450"/>
                      </a:moveTo>
                      <a:lnTo>
                        <a:pt x="4848902" y="1744456"/>
                      </a:lnTo>
                      <a:cubicBezTo>
                        <a:pt x="4876143" y="1717215"/>
                        <a:pt x="4884287" y="1676238"/>
                        <a:pt x="4869542" y="1640653"/>
                      </a:cubicBezTo>
                      <a:cubicBezTo>
                        <a:pt x="4854798" y="1605058"/>
                        <a:pt x="4820069" y="1581855"/>
                        <a:pt x="4781541" y="1581855"/>
                      </a:cubicBezTo>
                      <a:lnTo>
                        <a:pt x="4093350" y="1581855"/>
                      </a:lnTo>
                      <a:cubicBezTo>
                        <a:pt x="4003396" y="1213618"/>
                        <a:pt x="3814601" y="878081"/>
                        <a:pt x="3544710" y="608181"/>
                      </a:cubicBezTo>
                      <a:cubicBezTo>
                        <a:pt x="3152537" y="215989"/>
                        <a:pt x="2631091" y="0"/>
                        <a:pt x="2076450" y="0"/>
                      </a:cubicBezTo>
                      <a:cubicBezTo>
                        <a:pt x="1521809" y="0"/>
                        <a:pt x="1000363" y="215989"/>
                        <a:pt x="608181" y="608181"/>
                      </a:cubicBezTo>
                      <a:cubicBezTo>
                        <a:pt x="215989" y="1000373"/>
                        <a:pt x="0" y="1521809"/>
                        <a:pt x="0" y="2076450"/>
                      </a:cubicBezTo>
                      <a:cubicBezTo>
                        <a:pt x="0" y="2631091"/>
                        <a:pt x="215989" y="3152537"/>
                        <a:pt x="608181" y="3544719"/>
                      </a:cubicBezTo>
                      <a:cubicBezTo>
                        <a:pt x="724805" y="3661344"/>
                        <a:pt x="852926" y="3762251"/>
                        <a:pt x="989886" y="3846662"/>
                      </a:cubicBezTo>
                      <a:lnTo>
                        <a:pt x="702926" y="4353630"/>
                      </a:lnTo>
                      <a:cubicBezTo>
                        <a:pt x="686238" y="4383120"/>
                        <a:pt x="686467" y="4419257"/>
                        <a:pt x="703536" y="4448518"/>
                      </a:cubicBezTo>
                      <a:cubicBezTo>
                        <a:pt x="720595" y="4477798"/>
                        <a:pt x="751923" y="4495800"/>
                        <a:pt x="785813" y="4495800"/>
                      </a:cubicBezTo>
                      <a:lnTo>
                        <a:pt x="1276350" y="4495800"/>
                      </a:lnTo>
                      <a:cubicBezTo>
                        <a:pt x="1310669" y="4495800"/>
                        <a:pt x="1342339" y="4477341"/>
                        <a:pt x="1359246" y="4447470"/>
                      </a:cubicBezTo>
                      <a:lnTo>
                        <a:pt x="1562148" y="4088997"/>
                      </a:lnTo>
                      <a:cubicBezTo>
                        <a:pt x="1728216" y="4131126"/>
                        <a:pt x="1900657" y="4152900"/>
                        <a:pt x="2076450" y="4152900"/>
                      </a:cubicBezTo>
                      <a:cubicBezTo>
                        <a:pt x="2252243" y="4152900"/>
                        <a:pt x="2424684" y="4131126"/>
                        <a:pt x="2590752" y="4088997"/>
                      </a:cubicBezTo>
                      <a:lnTo>
                        <a:pt x="2793654" y="4447470"/>
                      </a:lnTo>
                      <a:cubicBezTo>
                        <a:pt x="2810561" y="4477341"/>
                        <a:pt x="2842232" y="4495800"/>
                        <a:pt x="2876550" y="4495800"/>
                      </a:cubicBezTo>
                      <a:lnTo>
                        <a:pt x="3367088" y="4495800"/>
                      </a:lnTo>
                      <a:cubicBezTo>
                        <a:pt x="3400978" y="4495800"/>
                        <a:pt x="3432305" y="4477798"/>
                        <a:pt x="3449374" y="4448528"/>
                      </a:cubicBezTo>
                      <a:cubicBezTo>
                        <a:pt x="3466443" y="4419257"/>
                        <a:pt x="3466671" y="4383120"/>
                        <a:pt x="3449984" y="4353640"/>
                      </a:cubicBezTo>
                      <a:lnTo>
                        <a:pt x="3163024" y="3846671"/>
                      </a:lnTo>
                      <a:cubicBezTo>
                        <a:pt x="3299984" y="3762251"/>
                        <a:pt x="3428105" y="3661353"/>
                        <a:pt x="3544729" y="3544729"/>
                      </a:cubicBezTo>
                      <a:cubicBezTo>
                        <a:pt x="3814515" y="3274943"/>
                        <a:pt x="4003405" y="2939263"/>
                        <a:pt x="4093350" y="2571055"/>
                      </a:cubicBezTo>
                      <a:lnTo>
                        <a:pt x="4781550" y="2571055"/>
                      </a:lnTo>
                      <a:cubicBezTo>
                        <a:pt x="4820069" y="2571055"/>
                        <a:pt x="4854807" y="2547842"/>
                        <a:pt x="4869552" y="2512257"/>
                      </a:cubicBezTo>
                      <a:cubicBezTo>
                        <a:pt x="4884296" y="2476672"/>
                        <a:pt x="4876143" y="2435695"/>
                        <a:pt x="4848911" y="2408453"/>
                      </a:cubicBezTo>
                      <a:lnTo>
                        <a:pt x="4516908" y="2076450"/>
                      </a:lnTo>
                      <a:close/>
                      <a:moveTo>
                        <a:pt x="4342743" y="1981200"/>
                      </a:moveTo>
                      <a:lnTo>
                        <a:pt x="3678003" y="1981200"/>
                      </a:lnTo>
                      <a:lnTo>
                        <a:pt x="3886848" y="1772355"/>
                      </a:lnTo>
                      <a:lnTo>
                        <a:pt x="4551598" y="1772355"/>
                      </a:lnTo>
                      <a:lnTo>
                        <a:pt x="4342743" y="1981200"/>
                      </a:lnTo>
                      <a:close/>
                      <a:moveTo>
                        <a:pt x="1220810" y="4305300"/>
                      </a:moveTo>
                      <a:lnTo>
                        <a:pt x="949176" y="4305300"/>
                      </a:lnTo>
                      <a:lnTo>
                        <a:pt x="1156497" y="3939035"/>
                      </a:lnTo>
                      <a:cubicBezTo>
                        <a:pt x="1227649" y="3974259"/>
                        <a:pt x="1300696" y="4005415"/>
                        <a:pt x="1375429" y="4032142"/>
                      </a:cubicBezTo>
                      <a:lnTo>
                        <a:pt x="1220810" y="4305300"/>
                      </a:lnTo>
                      <a:close/>
                      <a:moveTo>
                        <a:pt x="3203724" y="4305300"/>
                      </a:moveTo>
                      <a:lnTo>
                        <a:pt x="2932090" y="4305300"/>
                      </a:lnTo>
                      <a:lnTo>
                        <a:pt x="2777471" y="4032142"/>
                      </a:lnTo>
                      <a:cubicBezTo>
                        <a:pt x="2852204" y="4005415"/>
                        <a:pt x="2925252" y="3974259"/>
                        <a:pt x="2996403" y="3939035"/>
                      </a:cubicBezTo>
                      <a:lnTo>
                        <a:pt x="3203724" y="4305300"/>
                      </a:lnTo>
                      <a:close/>
                      <a:moveTo>
                        <a:pt x="3410017" y="3410017"/>
                      </a:moveTo>
                      <a:cubicBezTo>
                        <a:pt x="3284192" y="3535842"/>
                        <a:pt x="3143660" y="3641589"/>
                        <a:pt x="2992384" y="3725885"/>
                      </a:cubicBezTo>
                      <a:cubicBezTo>
                        <a:pt x="2990517" y="3726790"/>
                        <a:pt x="2988631" y="3727647"/>
                        <a:pt x="2986793" y="3728685"/>
                      </a:cubicBezTo>
                      <a:cubicBezTo>
                        <a:pt x="2985640" y="3729343"/>
                        <a:pt x="2984592" y="3730095"/>
                        <a:pt x="2983478" y="3730790"/>
                      </a:cubicBezTo>
                      <a:cubicBezTo>
                        <a:pt x="2867435" y="3794627"/>
                        <a:pt x="2745153" y="3845881"/>
                        <a:pt x="2618270" y="3883733"/>
                      </a:cubicBezTo>
                      <a:cubicBezTo>
                        <a:pt x="2613279" y="3884724"/>
                        <a:pt x="2608345" y="3886191"/>
                        <a:pt x="2603478" y="3888019"/>
                      </a:cubicBezTo>
                      <a:cubicBezTo>
                        <a:pt x="2434371" y="3936959"/>
                        <a:pt x="2257377" y="3962400"/>
                        <a:pt x="2076450" y="3962400"/>
                      </a:cubicBezTo>
                      <a:cubicBezTo>
                        <a:pt x="1895523" y="3962400"/>
                        <a:pt x="1718529" y="3936959"/>
                        <a:pt x="1549422" y="3888029"/>
                      </a:cubicBezTo>
                      <a:cubicBezTo>
                        <a:pt x="1544545" y="3886200"/>
                        <a:pt x="1539612" y="3884733"/>
                        <a:pt x="1534611" y="3883743"/>
                      </a:cubicBezTo>
                      <a:cubicBezTo>
                        <a:pt x="1407738" y="3845890"/>
                        <a:pt x="1285456" y="3794636"/>
                        <a:pt x="1169422" y="3730800"/>
                      </a:cubicBezTo>
                      <a:cubicBezTo>
                        <a:pt x="1168308" y="3730104"/>
                        <a:pt x="1167260" y="3729352"/>
                        <a:pt x="1166108" y="3728695"/>
                      </a:cubicBezTo>
                      <a:cubicBezTo>
                        <a:pt x="1164269" y="3727657"/>
                        <a:pt x="1162393" y="3726799"/>
                        <a:pt x="1160526" y="3725895"/>
                      </a:cubicBezTo>
                      <a:cubicBezTo>
                        <a:pt x="1009250" y="3641598"/>
                        <a:pt x="868718" y="3535851"/>
                        <a:pt x="742893" y="3410017"/>
                      </a:cubicBezTo>
                      <a:cubicBezTo>
                        <a:pt x="386677" y="3053810"/>
                        <a:pt x="190500" y="2580208"/>
                        <a:pt x="190500" y="2076450"/>
                      </a:cubicBezTo>
                      <a:cubicBezTo>
                        <a:pt x="190500" y="1572692"/>
                        <a:pt x="386677" y="1099090"/>
                        <a:pt x="742883" y="742883"/>
                      </a:cubicBezTo>
                      <a:cubicBezTo>
                        <a:pt x="1099090" y="386677"/>
                        <a:pt x="1572692" y="190500"/>
                        <a:pt x="2076450" y="190500"/>
                      </a:cubicBezTo>
                      <a:cubicBezTo>
                        <a:pt x="2580208" y="190500"/>
                        <a:pt x="3053810" y="386677"/>
                        <a:pt x="3410017" y="742883"/>
                      </a:cubicBezTo>
                      <a:cubicBezTo>
                        <a:pt x="3644074" y="976941"/>
                        <a:pt x="3811010" y="1265273"/>
                        <a:pt x="3896725" y="1581855"/>
                      </a:cubicBezTo>
                      <a:lnTo>
                        <a:pt x="3847405" y="1581855"/>
                      </a:lnTo>
                      <a:cubicBezTo>
                        <a:pt x="3822144" y="1581855"/>
                        <a:pt x="3797913" y="1591894"/>
                        <a:pt x="3780053" y="1609754"/>
                      </a:cubicBezTo>
                      <a:lnTo>
                        <a:pt x="3527251" y="1862557"/>
                      </a:lnTo>
                      <a:cubicBezTo>
                        <a:pt x="3501742" y="1689383"/>
                        <a:pt x="3445755" y="1521000"/>
                        <a:pt x="3361211" y="1367866"/>
                      </a:cubicBezTo>
                      <a:cubicBezTo>
                        <a:pt x="3335788" y="1321813"/>
                        <a:pt x="3277838" y="1305106"/>
                        <a:pt x="3231785" y="1330519"/>
                      </a:cubicBezTo>
                      <a:cubicBezTo>
                        <a:pt x="3185732" y="1355941"/>
                        <a:pt x="3169015" y="1413891"/>
                        <a:pt x="3194437" y="1459944"/>
                      </a:cubicBezTo>
                      <a:cubicBezTo>
                        <a:pt x="3284858" y="1623717"/>
                        <a:pt x="3335370" y="1801778"/>
                        <a:pt x="3348295" y="1981210"/>
                      </a:cubicBezTo>
                      <a:lnTo>
                        <a:pt x="2928318" y="1981210"/>
                      </a:lnTo>
                      <a:cubicBezTo>
                        <a:pt x="2907116" y="1788271"/>
                        <a:pt x="2821858" y="1609535"/>
                        <a:pt x="2682621" y="1470298"/>
                      </a:cubicBezTo>
                      <a:cubicBezTo>
                        <a:pt x="2520706" y="1308373"/>
                        <a:pt x="2305431" y="1219200"/>
                        <a:pt x="2076450" y="1219200"/>
                      </a:cubicBezTo>
                      <a:cubicBezTo>
                        <a:pt x="1847469" y="1219200"/>
                        <a:pt x="1632194" y="1308373"/>
                        <a:pt x="1470289" y="1470279"/>
                      </a:cubicBezTo>
                      <a:cubicBezTo>
                        <a:pt x="1308373" y="1632204"/>
                        <a:pt x="1219200" y="1847469"/>
                        <a:pt x="1219200" y="2076450"/>
                      </a:cubicBezTo>
                      <a:cubicBezTo>
                        <a:pt x="1219200" y="2305431"/>
                        <a:pt x="1308373" y="2520706"/>
                        <a:pt x="1470279" y="2682612"/>
                      </a:cubicBezTo>
                      <a:cubicBezTo>
                        <a:pt x="1632194" y="2844527"/>
                        <a:pt x="1847469" y="2933700"/>
                        <a:pt x="2076450" y="2933700"/>
                      </a:cubicBezTo>
                      <a:cubicBezTo>
                        <a:pt x="2305431" y="2933700"/>
                        <a:pt x="2520706" y="2844527"/>
                        <a:pt x="2682612" y="2682621"/>
                      </a:cubicBezTo>
                      <a:cubicBezTo>
                        <a:pt x="2821848" y="2543385"/>
                        <a:pt x="2907106" y="2364648"/>
                        <a:pt x="2928309" y="2171700"/>
                      </a:cubicBezTo>
                      <a:lnTo>
                        <a:pt x="3347876" y="2171700"/>
                      </a:lnTo>
                      <a:cubicBezTo>
                        <a:pt x="3325158" y="2469452"/>
                        <a:pt x="3199514" y="2758402"/>
                        <a:pt x="2978963" y="2978963"/>
                      </a:cubicBezTo>
                      <a:cubicBezTo>
                        <a:pt x="2737895" y="3220041"/>
                        <a:pt x="2417369" y="3352800"/>
                        <a:pt x="2076450" y="3352800"/>
                      </a:cubicBezTo>
                      <a:cubicBezTo>
                        <a:pt x="1735531" y="3352800"/>
                        <a:pt x="1415006" y="3220041"/>
                        <a:pt x="1173937" y="2978963"/>
                      </a:cubicBezTo>
                      <a:cubicBezTo>
                        <a:pt x="932860" y="2737895"/>
                        <a:pt x="800100" y="2417378"/>
                        <a:pt x="800100" y="2076450"/>
                      </a:cubicBezTo>
                      <a:cubicBezTo>
                        <a:pt x="800100" y="1735522"/>
                        <a:pt x="932860" y="1415006"/>
                        <a:pt x="1173937" y="1173937"/>
                      </a:cubicBezTo>
                      <a:cubicBezTo>
                        <a:pt x="1573816" y="774059"/>
                        <a:pt x="2198465" y="685457"/>
                        <a:pt x="2692965" y="958472"/>
                      </a:cubicBezTo>
                      <a:cubicBezTo>
                        <a:pt x="2739009" y="983885"/>
                        <a:pt x="2796959" y="967178"/>
                        <a:pt x="2822391" y="921125"/>
                      </a:cubicBezTo>
                      <a:cubicBezTo>
                        <a:pt x="2847813" y="875071"/>
                        <a:pt x="2831097" y="817131"/>
                        <a:pt x="2785044" y="791699"/>
                      </a:cubicBezTo>
                      <a:cubicBezTo>
                        <a:pt x="2512200" y="641061"/>
                        <a:pt x="2190931" y="581025"/>
                        <a:pt x="1880445" y="622687"/>
                      </a:cubicBezTo>
                      <a:cubicBezTo>
                        <a:pt x="1559595" y="665721"/>
                        <a:pt x="1268702" y="809758"/>
                        <a:pt x="1039235" y="1039235"/>
                      </a:cubicBezTo>
                      <a:cubicBezTo>
                        <a:pt x="762181" y="1316288"/>
                        <a:pt x="609600" y="1684639"/>
                        <a:pt x="609600" y="2076450"/>
                      </a:cubicBezTo>
                      <a:cubicBezTo>
                        <a:pt x="609600" y="2468261"/>
                        <a:pt x="762181" y="2836621"/>
                        <a:pt x="1039225" y="3113666"/>
                      </a:cubicBezTo>
                      <a:cubicBezTo>
                        <a:pt x="1316279" y="3390719"/>
                        <a:pt x="1684639" y="3543300"/>
                        <a:pt x="2076450" y="3543300"/>
                      </a:cubicBezTo>
                      <a:cubicBezTo>
                        <a:pt x="2468261" y="3543300"/>
                        <a:pt x="2836621" y="3390719"/>
                        <a:pt x="3113666" y="3113675"/>
                      </a:cubicBezTo>
                      <a:cubicBezTo>
                        <a:pt x="3338789" y="2888561"/>
                        <a:pt x="3481607" y="2604326"/>
                        <a:pt x="3527584" y="2290696"/>
                      </a:cubicBezTo>
                      <a:lnTo>
                        <a:pt x="3780044" y="2543156"/>
                      </a:lnTo>
                      <a:cubicBezTo>
                        <a:pt x="3797903" y="2561015"/>
                        <a:pt x="3822135" y="2571055"/>
                        <a:pt x="3847395" y="2571055"/>
                      </a:cubicBezTo>
                      <a:lnTo>
                        <a:pt x="3896697" y="2571055"/>
                      </a:lnTo>
                      <a:cubicBezTo>
                        <a:pt x="3810981" y="2887618"/>
                        <a:pt x="3643979" y="3176054"/>
                        <a:pt x="3410017" y="3410017"/>
                      </a:cubicBezTo>
                      <a:close/>
                      <a:moveTo>
                        <a:pt x="2387537" y="1896847"/>
                      </a:moveTo>
                      <a:cubicBezTo>
                        <a:pt x="2361238" y="1851279"/>
                        <a:pt x="2302983" y="1835677"/>
                        <a:pt x="2257425" y="1861985"/>
                      </a:cubicBezTo>
                      <a:lnTo>
                        <a:pt x="2028825" y="1993964"/>
                      </a:lnTo>
                      <a:cubicBezTo>
                        <a:pt x="1999355" y="2010975"/>
                        <a:pt x="1981200" y="2042417"/>
                        <a:pt x="1981200" y="2076450"/>
                      </a:cubicBezTo>
                      <a:cubicBezTo>
                        <a:pt x="1981200" y="2110483"/>
                        <a:pt x="1999355" y="2141925"/>
                        <a:pt x="2028825" y="2158937"/>
                      </a:cubicBezTo>
                      <a:lnTo>
                        <a:pt x="2257425" y="2290915"/>
                      </a:lnTo>
                      <a:cubicBezTo>
                        <a:pt x="2272427" y="2299573"/>
                        <a:pt x="2288801" y="2303688"/>
                        <a:pt x="2304964" y="2303688"/>
                      </a:cubicBezTo>
                      <a:cubicBezTo>
                        <a:pt x="2337883" y="2303688"/>
                        <a:pt x="2369896" y="2286610"/>
                        <a:pt x="2387537" y="2256053"/>
                      </a:cubicBezTo>
                      <a:cubicBezTo>
                        <a:pt x="2402996" y="2229288"/>
                        <a:pt x="2403882" y="2198170"/>
                        <a:pt x="2392823" y="2171700"/>
                      </a:cubicBezTo>
                      <a:lnTo>
                        <a:pt x="2736409" y="2171700"/>
                      </a:lnTo>
                      <a:cubicBezTo>
                        <a:pt x="2716225" y="2313651"/>
                        <a:pt x="2651103" y="2444725"/>
                        <a:pt x="2547909" y="2547909"/>
                      </a:cubicBezTo>
                      <a:lnTo>
                        <a:pt x="2547909" y="2547909"/>
                      </a:lnTo>
                      <a:cubicBezTo>
                        <a:pt x="2421979" y="2673849"/>
                        <a:pt x="2254549" y="2743200"/>
                        <a:pt x="2076450" y="2743200"/>
                      </a:cubicBezTo>
                      <a:cubicBezTo>
                        <a:pt x="1898352" y="2743200"/>
                        <a:pt x="1730921" y="2673849"/>
                        <a:pt x="1604982" y="2547909"/>
                      </a:cubicBezTo>
                      <a:cubicBezTo>
                        <a:pt x="1479052" y="2421979"/>
                        <a:pt x="1409700" y="2254549"/>
                        <a:pt x="1409700" y="2076450"/>
                      </a:cubicBezTo>
                      <a:cubicBezTo>
                        <a:pt x="1409700" y="1898352"/>
                        <a:pt x="1479052" y="1730921"/>
                        <a:pt x="1604991" y="1604982"/>
                      </a:cubicBezTo>
                      <a:cubicBezTo>
                        <a:pt x="1730921" y="1479052"/>
                        <a:pt x="1898352" y="1409700"/>
                        <a:pt x="2076450" y="1409700"/>
                      </a:cubicBezTo>
                      <a:cubicBezTo>
                        <a:pt x="2254549" y="1409700"/>
                        <a:pt x="2421979" y="1479052"/>
                        <a:pt x="2547918" y="1604991"/>
                      </a:cubicBezTo>
                      <a:cubicBezTo>
                        <a:pt x="2651103" y="1708175"/>
                        <a:pt x="2716235" y="1839249"/>
                        <a:pt x="2736418" y="1981200"/>
                      </a:cubicBezTo>
                      <a:lnTo>
                        <a:pt x="2392833" y="1981200"/>
                      </a:lnTo>
                      <a:cubicBezTo>
                        <a:pt x="2403882" y="1954721"/>
                        <a:pt x="2402996" y="1923612"/>
                        <a:pt x="2387537" y="1896847"/>
                      </a:cubicBezTo>
                      <a:close/>
                      <a:moveTo>
                        <a:pt x="3886848" y="2380545"/>
                      </a:moveTo>
                      <a:lnTo>
                        <a:pt x="3678003" y="2171700"/>
                      </a:lnTo>
                      <a:lnTo>
                        <a:pt x="4342743" y="2171700"/>
                      </a:lnTo>
                      <a:lnTo>
                        <a:pt x="4551598" y="2380545"/>
                      </a:lnTo>
                      <a:lnTo>
                        <a:pt x="3886848" y="2380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3125B0BF-8F6F-7C43-B857-18034EC5C048}"/>
                  </a:ext>
                </a:extLst>
              </p:cNvPr>
              <p:cNvGrpSpPr/>
              <p:nvPr/>
            </p:nvGrpSpPr>
            <p:grpSpPr>
              <a:xfrm>
                <a:off x="3168198" y="2334412"/>
                <a:ext cx="434172" cy="315350"/>
                <a:chOff x="2133600" y="1657930"/>
                <a:chExt cx="4876799" cy="3542138"/>
              </a:xfrm>
              <a:solidFill>
                <a:schemeClr val="bg1"/>
              </a:solidFill>
            </p:grpSpPr>
            <p:sp>
              <p:nvSpPr>
                <p:cNvPr id="143" name="Freeform: Shape 53">
                  <a:extLst>
                    <a:ext uri="{FF2B5EF4-FFF2-40B4-BE49-F238E27FC236}">
                      <a16:creationId xmlns:a16="http://schemas.microsoft.com/office/drawing/2014/main" id="{B3C595CD-7DEE-494A-9C11-E4855BEB442B}"/>
                    </a:ext>
                  </a:extLst>
                </p:cNvPr>
                <p:cNvSpPr/>
                <p:nvPr/>
              </p:nvSpPr>
              <p:spPr>
                <a:xfrm>
                  <a:off x="3629529" y="1661998"/>
                  <a:ext cx="3380870" cy="2194160"/>
                </a:xfrm>
                <a:custGeom>
                  <a:avLst/>
                  <a:gdLst>
                    <a:gd name="connsiteX0" fmla="*/ 2634111 w 3380870"/>
                    <a:gd name="connsiteY0" fmla="*/ 465734 h 2194160"/>
                    <a:gd name="connsiteX1" fmla="*/ 2583314 w 3380870"/>
                    <a:gd name="connsiteY1" fmla="*/ 489099 h 2194160"/>
                    <a:gd name="connsiteX2" fmla="*/ 1644330 w 3380870"/>
                    <a:gd name="connsiteY2" fmla="*/ 376323 h 2194160"/>
                    <a:gd name="connsiteX3" fmla="*/ 1247280 w 3380870"/>
                    <a:gd name="connsiteY3" fmla="*/ 287122 h 2194160"/>
                    <a:gd name="connsiteX4" fmla="*/ 708394 w 3380870"/>
                    <a:gd name="connsiteY4" fmla="*/ 500891 h 2194160"/>
                    <a:gd name="connsiteX5" fmla="*/ 599275 w 3380870"/>
                    <a:gd name="connsiteY5" fmla="*/ 570795 h 2194160"/>
                    <a:gd name="connsiteX6" fmla="*/ 69733 w 3380870"/>
                    <a:gd name="connsiteY6" fmla="*/ 1100338 h 2194160"/>
                    <a:gd name="connsiteX7" fmla="*/ 25232 w 3380870"/>
                    <a:gd name="connsiteY7" fmla="*/ 1374858 h 2194160"/>
                    <a:gd name="connsiteX8" fmla="*/ 237782 w 3380870"/>
                    <a:gd name="connsiteY8" fmla="*/ 1506331 h 2194160"/>
                    <a:gd name="connsiteX9" fmla="*/ 319059 w 3380870"/>
                    <a:gd name="connsiteY9" fmla="*/ 1506331 h 2194160"/>
                    <a:gd name="connsiteX10" fmla="*/ 468821 w 3380870"/>
                    <a:gd name="connsiteY10" fmla="*/ 1453496 h 2194160"/>
                    <a:gd name="connsiteX11" fmla="*/ 600085 w 3380870"/>
                    <a:gd name="connsiteY11" fmla="*/ 1344578 h 2194160"/>
                    <a:gd name="connsiteX12" fmla="*/ 1211514 w 3380870"/>
                    <a:gd name="connsiteY12" fmla="*/ 903227 h 2194160"/>
                    <a:gd name="connsiteX13" fmla="*/ 1247280 w 3380870"/>
                    <a:gd name="connsiteY13" fmla="*/ 896722 h 2194160"/>
                    <a:gd name="connsiteX14" fmla="*/ 1313726 w 3380870"/>
                    <a:gd name="connsiteY14" fmla="*/ 921515 h 2194160"/>
                    <a:gd name="connsiteX15" fmla="*/ 2782253 w 3380870"/>
                    <a:gd name="connsiteY15" fmla="*/ 2194160 h 2194160"/>
                    <a:gd name="connsiteX16" fmla="*/ 3380871 w 3380870"/>
                    <a:gd name="connsiteY16" fmla="*/ 1956816 h 2194160"/>
                    <a:gd name="connsiteX17" fmla="*/ 3380871 w 3380870"/>
                    <a:gd name="connsiteY17" fmla="*/ 0 h 2194160"/>
                    <a:gd name="connsiteX18" fmla="*/ 2634111 w 3380870"/>
                    <a:gd name="connsiteY18" fmla="*/ 465734 h 219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80870" h="2194160">
                      <a:moveTo>
                        <a:pt x="2634111" y="465734"/>
                      </a:moveTo>
                      <a:cubicBezTo>
                        <a:pt x="2619680" y="478126"/>
                        <a:pt x="2602211" y="486261"/>
                        <a:pt x="2583314" y="489099"/>
                      </a:cubicBezTo>
                      <a:cubicBezTo>
                        <a:pt x="2174882" y="551279"/>
                        <a:pt x="1880445" y="454352"/>
                        <a:pt x="1644330" y="376323"/>
                      </a:cubicBezTo>
                      <a:cubicBezTo>
                        <a:pt x="1499045" y="328574"/>
                        <a:pt x="1373867" y="287122"/>
                        <a:pt x="1247280" y="287122"/>
                      </a:cubicBezTo>
                      <a:cubicBezTo>
                        <a:pt x="1033720" y="287122"/>
                        <a:pt x="868309" y="395830"/>
                        <a:pt x="708394" y="500891"/>
                      </a:cubicBezTo>
                      <a:cubicBezTo>
                        <a:pt x="671208" y="525275"/>
                        <a:pt x="635042" y="549050"/>
                        <a:pt x="599275" y="570795"/>
                      </a:cubicBezTo>
                      <a:lnTo>
                        <a:pt x="69733" y="1100338"/>
                      </a:lnTo>
                      <a:cubicBezTo>
                        <a:pt x="-2810" y="1172880"/>
                        <a:pt x="-20688" y="1283218"/>
                        <a:pt x="25232" y="1374858"/>
                      </a:cubicBezTo>
                      <a:cubicBezTo>
                        <a:pt x="65666" y="1455934"/>
                        <a:pt x="147152" y="1506331"/>
                        <a:pt x="237782" y="1506331"/>
                      </a:cubicBezTo>
                      <a:lnTo>
                        <a:pt x="319059" y="1506331"/>
                      </a:lnTo>
                      <a:cubicBezTo>
                        <a:pt x="374333" y="1506331"/>
                        <a:pt x="426149" y="1488043"/>
                        <a:pt x="468821" y="1453496"/>
                      </a:cubicBezTo>
                      <a:cubicBezTo>
                        <a:pt x="507635" y="1421797"/>
                        <a:pt x="552336" y="1384611"/>
                        <a:pt x="600085" y="1344578"/>
                      </a:cubicBezTo>
                      <a:cubicBezTo>
                        <a:pt x="860384" y="1126950"/>
                        <a:pt x="1070696" y="956062"/>
                        <a:pt x="1211514" y="903227"/>
                      </a:cubicBezTo>
                      <a:cubicBezTo>
                        <a:pt x="1223296" y="898760"/>
                        <a:pt x="1235088" y="896722"/>
                        <a:pt x="1247280" y="896722"/>
                      </a:cubicBezTo>
                      <a:cubicBezTo>
                        <a:pt x="1271254" y="896722"/>
                        <a:pt x="1295029" y="905256"/>
                        <a:pt x="1313726" y="921515"/>
                      </a:cubicBezTo>
                      <a:lnTo>
                        <a:pt x="2782253" y="2194160"/>
                      </a:lnTo>
                      <a:lnTo>
                        <a:pt x="3380871" y="1956816"/>
                      </a:lnTo>
                      <a:lnTo>
                        <a:pt x="3380871" y="0"/>
                      </a:lnTo>
                      <a:lnTo>
                        <a:pt x="2634111" y="4657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54">
                  <a:extLst>
                    <a:ext uri="{FF2B5EF4-FFF2-40B4-BE49-F238E27FC236}">
                      <a16:creationId xmlns:a16="http://schemas.microsoft.com/office/drawing/2014/main" id="{39D75941-F354-8F4A-B145-6E894A5BB821}"/>
                    </a:ext>
                  </a:extLst>
                </p:cNvPr>
                <p:cNvSpPr/>
                <p:nvPr/>
              </p:nvSpPr>
              <p:spPr>
                <a:xfrm>
                  <a:off x="2743200" y="3777919"/>
                  <a:ext cx="508006" cy="609609"/>
                </a:xfrm>
                <a:custGeom>
                  <a:avLst/>
                  <a:gdLst>
                    <a:gd name="connsiteX0" fmla="*/ 309477 w 508006"/>
                    <a:gd name="connsiteY0" fmla="*/ 0 h 609609"/>
                    <a:gd name="connsiteX1" fmla="*/ 144275 w 508006"/>
                    <a:gd name="connsiteY1" fmla="*/ 88392 h 609609"/>
                    <a:gd name="connsiteX2" fmla="*/ 33328 w 508006"/>
                    <a:gd name="connsiteY2" fmla="*/ 254813 h 609609"/>
                    <a:gd name="connsiteX3" fmla="*/ 0 w 508006"/>
                    <a:gd name="connsiteY3" fmla="*/ 364950 h 609609"/>
                    <a:gd name="connsiteX4" fmla="*/ 0 w 508006"/>
                    <a:gd name="connsiteY4" fmla="*/ 411080 h 609609"/>
                    <a:gd name="connsiteX5" fmla="*/ 198530 w 508006"/>
                    <a:gd name="connsiteY5" fmla="*/ 609610 h 609609"/>
                    <a:gd name="connsiteX6" fmla="*/ 363731 w 508006"/>
                    <a:gd name="connsiteY6" fmla="*/ 521218 h 609609"/>
                    <a:gd name="connsiteX7" fmla="*/ 474678 w 508006"/>
                    <a:gd name="connsiteY7" fmla="*/ 354797 h 609609"/>
                    <a:gd name="connsiteX8" fmla="*/ 508006 w 508006"/>
                    <a:gd name="connsiteY8" fmla="*/ 244659 h 609609"/>
                    <a:gd name="connsiteX9" fmla="*/ 508006 w 508006"/>
                    <a:gd name="connsiteY9" fmla="*/ 198530 h 609609"/>
                    <a:gd name="connsiteX10" fmla="*/ 309477 w 508006"/>
                    <a:gd name="connsiteY10" fmla="*/ 0 h 609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8006" h="609609">
                      <a:moveTo>
                        <a:pt x="309477" y="0"/>
                      </a:moveTo>
                      <a:cubicBezTo>
                        <a:pt x="243030" y="0"/>
                        <a:pt x="181051" y="33119"/>
                        <a:pt x="144275" y="88392"/>
                      </a:cubicBezTo>
                      <a:lnTo>
                        <a:pt x="33328" y="254813"/>
                      </a:lnTo>
                      <a:cubicBezTo>
                        <a:pt x="11582" y="287322"/>
                        <a:pt x="0" y="325727"/>
                        <a:pt x="0" y="364950"/>
                      </a:cubicBezTo>
                      <a:lnTo>
                        <a:pt x="0" y="411080"/>
                      </a:lnTo>
                      <a:cubicBezTo>
                        <a:pt x="0" y="520808"/>
                        <a:pt x="88802" y="609610"/>
                        <a:pt x="198530" y="609610"/>
                      </a:cubicBezTo>
                      <a:cubicBezTo>
                        <a:pt x="264976" y="609610"/>
                        <a:pt x="326955" y="576491"/>
                        <a:pt x="363731" y="521218"/>
                      </a:cubicBezTo>
                      <a:lnTo>
                        <a:pt x="474678" y="354797"/>
                      </a:lnTo>
                      <a:cubicBezTo>
                        <a:pt x="496424" y="322288"/>
                        <a:pt x="508006" y="283883"/>
                        <a:pt x="508006" y="244659"/>
                      </a:cubicBezTo>
                      <a:lnTo>
                        <a:pt x="508006" y="198530"/>
                      </a:lnTo>
                      <a:cubicBezTo>
                        <a:pt x="507997" y="88802"/>
                        <a:pt x="419205" y="0"/>
                        <a:pt x="309477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: Shape 55">
                  <a:extLst>
                    <a:ext uri="{FF2B5EF4-FFF2-40B4-BE49-F238E27FC236}">
                      <a16:creationId xmlns:a16="http://schemas.microsoft.com/office/drawing/2014/main" id="{24D84265-1681-2B4F-A88C-113E70E3B00B}"/>
                    </a:ext>
                  </a:extLst>
                </p:cNvPr>
                <p:cNvSpPr/>
                <p:nvPr/>
              </p:nvSpPr>
              <p:spPr>
                <a:xfrm>
                  <a:off x="3048000" y="3981116"/>
                  <a:ext cx="609600" cy="711212"/>
                </a:xfrm>
                <a:custGeom>
                  <a:avLst/>
                  <a:gdLst>
                    <a:gd name="connsiteX0" fmla="*/ 411070 w 609600"/>
                    <a:gd name="connsiteY0" fmla="*/ 0 h 711212"/>
                    <a:gd name="connsiteX1" fmla="*/ 404165 w 609600"/>
                    <a:gd name="connsiteY1" fmla="*/ 0 h 711212"/>
                    <a:gd name="connsiteX2" fmla="*/ 245259 w 609600"/>
                    <a:gd name="connsiteY2" fmla="*/ 79448 h 711212"/>
                    <a:gd name="connsiteX3" fmla="*/ 39824 w 609600"/>
                    <a:gd name="connsiteY3" fmla="*/ 353568 h 711212"/>
                    <a:gd name="connsiteX4" fmla="*/ 0 w 609600"/>
                    <a:gd name="connsiteY4" fmla="*/ 472650 h 711212"/>
                    <a:gd name="connsiteX5" fmla="*/ 0 w 609600"/>
                    <a:gd name="connsiteY5" fmla="*/ 512683 h 711212"/>
                    <a:gd name="connsiteX6" fmla="*/ 198530 w 609600"/>
                    <a:gd name="connsiteY6" fmla="*/ 711213 h 711212"/>
                    <a:gd name="connsiteX7" fmla="*/ 205435 w 609600"/>
                    <a:gd name="connsiteY7" fmla="*/ 711213 h 711212"/>
                    <a:gd name="connsiteX8" fmla="*/ 364341 w 609600"/>
                    <a:gd name="connsiteY8" fmla="*/ 631765 h 711212"/>
                    <a:gd name="connsiteX9" fmla="*/ 569776 w 609600"/>
                    <a:gd name="connsiteY9" fmla="*/ 357645 h 711212"/>
                    <a:gd name="connsiteX10" fmla="*/ 609600 w 609600"/>
                    <a:gd name="connsiteY10" fmla="*/ 238573 h 711212"/>
                    <a:gd name="connsiteX11" fmla="*/ 609600 w 609600"/>
                    <a:gd name="connsiteY11" fmla="*/ 198539 h 711212"/>
                    <a:gd name="connsiteX12" fmla="*/ 411070 w 609600"/>
                    <a:gd name="connsiteY12" fmla="*/ 0 h 711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12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15"/>
                        <a:pt x="0" y="429568"/>
                        <a:pt x="0" y="472650"/>
                      </a:cubicBezTo>
                      <a:lnTo>
                        <a:pt x="0" y="512683"/>
                      </a:lnTo>
                      <a:cubicBezTo>
                        <a:pt x="0" y="622411"/>
                        <a:pt x="88802" y="711213"/>
                        <a:pt x="198530" y="711213"/>
                      </a:cubicBezTo>
                      <a:lnTo>
                        <a:pt x="205435" y="711213"/>
                      </a:lnTo>
                      <a:cubicBezTo>
                        <a:pt x="268024" y="711213"/>
                        <a:pt x="326746" y="681752"/>
                        <a:pt x="364341" y="631765"/>
                      </a:cubicBezTo>
                      <a:lnTo>
                        <a:pt x="569776" y="357645"/>
                      </a:lnTo>
                      <a:cubicBezTo>
                        <a:pt x="595579" y="323307"/>
                        <a:pt x="609600" y="281645"/>
                        <a:pt x="609600" y="238573"/>
                      </a:cubicBezTo>
                      <a:lnTo>
                        <a:pt x="609600" y="198539"/>
                      </a:lnTo>
                      <a:cubicBezTo>
                        <a:pt x="60960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56">
                  <a:extLst>
                    <a:ext uri="{FF2B5EF4-FFF2-40B4-BE49-F238E27FC236}">
                      <a16:creationId xmlns:a16="http://schemas.microsoft.com/office/drawing/2014/main" id="{1008DB50-6241-9245-B2C1-82D931B5A7B3}"/>
                    </a:ext>
                  </a:extLst>
                </p:cNvPr>
                <p:cNvSpPr/>
                <p:nvPr/>
              </p:nvSpPr>
              <p:spPr>
                <a:xfrm>
                  <a:off x="3454403" y="4184323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3 h 711203"/>
                    <a:gd name="connsiteX6" fmla="*/ 198529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600 w 609600"/>
                    <a:gd name="connsiteY10" fmla="*/ 238563 h 711203"/>
                    <a:gd name="connsiteX11" fmla="*/ 609600 w 609600"/>
                    <a:gd name="connsiteY11" fmla="*/ 198529 h 711203"/>
                    <a:gd name="connsiteX12" fmla="*/ 411070 w 609600"/>
                    <a:gd name="connsiteY12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5"/>
                        <a:pt x="0" y="429568"/>
                        <a:pt x="0" y="472640"/>
                      </a:cubicBezTo>
                      <a:lnTo>
                        <a:pt x="0" y="512673"/>
                      </a:lnTo>
                      <a:cubicBezTo>
                        <a:pt x="0" y="622402"/>
                        <a:pt x="88802" y="711203"/>
                        <a:pt x="198529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5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7"/>
                        <a:pt x="609600" y="281635"/>
                        <a:pt x="609600" y="238563"/>
                      </a:cubicBezTo>
                      <a:lnTo>
                        <a:pt x="609600" y="198529"/>
                      </a:lnTo>
                      <a:cubicBezTo>
                        <a:pt x="609600" y="8879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57">
                  <a:extLst>
                    <a:ext uri="{FF2B5EF4-FFF2-40B4-BE49-F238E27FC236}">
                      <a16:creationId xmlns:a16="http://schemas.microsoft.com/office/drawing/2014/main" id="{8CA30825-6D88-864E-BE65-9932BB06FBC8}"/>
                    </a:ext>
                  </a:extLst>
                </p:cNvPr>
                <p:cNvSpPr/>
                <p:nvPr/>
              </p:nvSpPr>
              <p:spPr>
                <a:xfrm>
                  <a:off x="3860806" y="4387519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4 h 711203"/>
                    <a:gd name="connsiteX6" fmla="*/ 198530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400 w 609600"/>
                    <a:gd name="connsiteY10" fmla="*/ 238563 h 711203"/>
                    <a:gd name="connsiteX11" fmla="*/ 609400 w 609600"/>
                    <a:gd name="connsiteY11" fmla="*/ 198530 h 711203"/>
                    <a:gd name="connsiteX12" fmla="*/ 609600 w 609600"/>
                    <a:gd name="connsiteY12" fmla="*/ 198530 h 711203"/>
                    <a:gd name="connsiteX13" fmla="*/ 411070 w 609600"/>
                    <a:gd name="connsiteY13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6"/>
                        <a:pt x="0" y="429568"/>
                        <a:pt x="0" y="472640"/>
                      </a:cubicBezTo>
                      <a:lnTo>
                        <a:pt x="0" y="512674"/>
                      </a:lnTo>
                      <a:cubicBezTo>
                        <a:pt x="0" y="622402"/>
                        <a:pt x="88802" y="711203"/>
                        <a:pt x="198530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6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8"/>
                        <a:pt x="609400" y="281435"/>
                        <a:pt x="609400" y="238563"/>
                      </a:cubicBezTo>
                      <a:lnTo>
                        <a:pt x="609400" y="198530"/>
                      </a:lnTo>
                      <a:lnTo>
                        <a:pt x="609600" y="198530"/>
                      </a:lnTo>
                      <a:cubicBezTo>
                        <a:pt x="60959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58">
                  <a:extLst>
                    <a:ext uri="{FF2B5EF4-FFF2-40B4-BE49-F238E27FC236}">
                      <a16:creationId xmlns:a16="http://schemas.microsoft.com/office/drawing/2014/main" id="{42F821C2-DB6B-944D-8569-33E523316E99}"/>
                    </a:ext>
                  </a:extLst>
                </p:cNvPr>
                <p:cNvSpPr/>
                <p:nvPr/>
              </p:nvSpPr>
              <p:spPr>
                <a:xfrm>
                  <a:off x="4462472" y="4837204"/>
                  <a:ext cx="339888" cy="362864"/>
                </a:xfrm>
                <a:custGeom>
                  <a:avLst/>
                  <a:gdLst>
                    <a:gd name="connsiteX0" fmla="*/ 330203 w 339888"/>
                    <a:gd name="connsiteY0" fmla="*/ 156667 h 362864"/>
                    <a:gd name="connsiteX1" fmla="*/ 146304 w 339888"/>
                    <a:gd name="connsiteY1" fmla="*/ 0 h 362864"/>
                    <a:gd name="connsiteX2" fmla="*/ 130654 w 339888"/>
                    <a:gd name="connsiteY2" fmla="*/ 30071 h 362864"/>
                    <a:gd name="connsiteX3" fmla="*/ 0 w 339888"/>
                    <a:gd name="connsiteY3" fmla="*/ 204216 h 362864"/>
                    <a:gd name="connsiteX4" fmla="*/ 136750 w 339888"/>
                    <a:gd name="connsiteY4" fmla="*/ 331013 h 362864"/>
                    <a:gd name="connsiteX5" fmla="*/ 282854 w 339888"/>
                    <a:gd name="connsiteY5" fmla="*/ 333451 h 362864"/>
                    <a:gd name="connsiteX6" fmla="*/ 330203 w 339888"/>
                    <a:gd name="connsiteY6" fmla="*/ 156667 h 362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9888" h="362864">
                      <a:moveTo>
                        <a:pt x="330203" y="156667"/>
                      </a:moveTo>
                      <a:lnTo>
                        <a:pt x="146304" y="0"/>
                      </a:lnTo>
                      <a:cubicBezTo>
                        <a:pt x="140208" y="9554"/>
                        <a:pt x="137360" y="20927"/>
                        <a:pt x="130654" y="30071"/>
                      </a:cubicBezTo>
                      <a:lnTo>
                        <a:pt x="0" y="204216"/>
                      </a:lnTo>
                      <a:lnTo>
                        <a:pt x="136750" y="331013"/>
                      </a:lnTo>
                      <a:cubicBezTo>
                        <a:pt x="180232" y="374295"/>
                        <a:pt x="244450" y="371856"/>
                        <a:pt x="282854" y="333451"/>
                      </a:cubicBezTo>
                      <a:cubicBezTo>
                        <a:pt x="333451" y="282855"/>
                        <a:pt x="353568" y="185928"/>
                        <a:pt x="330203" y="156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59">
                  <a:extLst>
                    <a:ext uri="{FF2B5EF4-FFF2-40B4-BE49-F238E27FC236}">
                      <a16:creationId xmlns:a16="http://schemas.microsoft.com/office/drawing/2014/main" id="{2B20AB7F-6028-8449-915C-2AC058360BE3}"/>
                    </a:ext>
                  </a:extLst>
                </p:cNvPr>
                <p:cNvSpPr/>
                <p:nvPr/>
              </p:nvSpPr>
              <p:spPr>
                <a:xfrm>
                  <a:off x="2133600" y="1657930"/>
                  <a:ext cx="4267228" cy="3339179"/>
                </a:xfrm>
                <a:custGeom>
                  <a:avLst/>
                  <a:gdLst>
                    <a:gd name="connsiteX0" fmla="*/ 4206040 w 4267228"/>
                    <a:gd name="connsiteY0" fmla="*/ 2418083 h 3339179"/>
                    <a:gd name="connsiteX1" fmla="*/ 2726331 w 4267228"/>
                    <a:gd name="connsiteY1" fmla="*/ 1122483 h 3339179"/>
                    <a:gd name="connsiteX2" fmla="*/ 2226459 w 4267228"/>
                    <a:gd name="connsiteY2" fmla="*/ 1504293 h 3339179"/>
                    <a:gd name="connsiteX3" fmla="*/ 2093366 w 4267228"/>
                    <a:gd name="connsiteY3" fmla="*/ 1614830 h 3339179"/>
                    <a:gd name="connsiteX4" fmla="*/ 1815189 w 4267228"/>
                    <a:gd name="connsiteY4" fmla="*/ 1713586 h 3339179"/>
                    <a:gd name="connsiteX5" fmla="*/ 1733912 w 4267228"/>
                    <a:gd name="connsiteY5" fmla="*/ 1713586 h 3339179"/>
                    <a:gd name="connsiteX6" fmla="*/ 1339501 w 4267228"/>
                    <a:gd name="connsiteY6" fmla="*/ 1469746 h 3339179"/>
                    <a:gd name="connsiteX7" fmla="*/ 1421997 w 4267228"/>
                    <a:gd name="connsiteY7" fmla="*/ 960730 h 3339179"/>
                    <a:gd name="connsiteX8" fmla="*/ 1989334 w 4267228"/>
                    <a:gd name="connsiteY8" fmla="*/ 401317 h 3339179"/>
                    <a:gd name="connsiteX9" fmla="*/ 2077726 w 4267228"/>
                    <a:gd name="connsiteY9" fmla="*/ 344824 h 3339179"/>
                    <a:gd name="connsiteX10" fmla="*/ 992438 w 4267228"/>
                    <a:gd name="connsiteY10" fmla="*/ 338928 h 3339179"/>
                    <a:gd name="connsiteX11" fmla="*/ 423272 w 4267228"/>
                    <a:gd name="connsiteY11" fmla="*/ 183480 h 3339179"/>
                    <a:gd name="connsiteX12" fmla="*/ 0 w 4267228"/>
                    <a:gd name="connsiteY12" fmla="*/ 0 h 3339179"/>
                    <a:gd name="connsiteX13" fmla="*/ 0 w 4267228"/>
                    <a:gd name="connsiteY13" fmla="*/ 1960674 h 3339179"/>
                    <a:gd name="connsiteX14" fmla="*/ 528323 w 4267228"/>
                    <a:gd name="connsiteY14" fmla="*/ 2180330 h 3339179"/>
                    <a:gd name="connsiteX15" fmla="*/ 584816 w 4267228"/>
                    <a:gd name="connsiteY15" fmla="*/ 2095595 h 3339179"/>
                    <a:gd name="connsiteX16" fmla="*/ 919077 w 4267228"/>
                    <a:gd name="connsiteY16" fmla="*/ 1916783 h 3339179"/>
                    <a:gd name="connsiteX17" fmla="*/ 1269397 w 4267228"/>
                    <a:gd name="connsiteY17" fmla="*/ 2125875 h 3339179"/>
                    <a:gd name="connsiteX18" fmla="*/ 1318365 w 4267228"/>
                    <a:gd name="connsiteY18" fmla="*/ 2119980 h 3339179"/>
                    <a:gd name="connsiteX19" fmla="*/ 1675390 w 4267228"/>
                    <a:gd name="connsiteY19" fmla="*/ 2329072 h 3339179"/>
                    <a:gd name="connsiteX20" fmla="*/ 1724768 w 4267228"/>
                    <a:gd name="connsiteY20" fmla="*/ 2323176 h 3339179"/>
                    <a:gd name="connsiteX21" fmla="*/ 2081794 w 4267228"/>
                    <a:gd name="connsiteY21" fmla="*/ 2532269 h 3339179"/>
                    <a:gd name="connsiteX22" fmla="*/ 2131171 w 4267228"/>
                    <a:gd name="connsiteY22" fmla="*/ 2526373 h 3339179"/>
                    <a:gd name="connsiteX23" fmla="*/ 2138286 w 4267228"/>
                    <a:gd name="connsiteY23" fmla="*/ 2526373 h 3339179"/>
                    <a:gd name="connsiteX24" fmla="*/ 2540013 w 4267228"/>
                    <a:gd name="connsiteY24" fmla="*/ 2928099 h 3339179"/>
                    <a:gd name="connsiteX25" fmla="*/ 2540013 w 4267228"/>
                    <a:gd name="connsiteY25" fmla="*/ 2967723 h 3339179"/>
                    <a:gd name="connsiteX26" fmla="*/ 2795026 w 4267228"/>
                    <a:gd name="connsiteY26" fmla="*/ 3184541 h 3339179"/>
                    <a:gd name="connsiteX27" fmla="*/ 2796045 w 4267228"/>
                    <a:gd name="connsiteY27" fmla="*/ 3185560 h 3339179"/>
                    <a:gd name="connsiteX28" fmla="*/ 2893171 w 4267228"/>
                    <a:gd name="connsiteY28" fmla="*/ 3268056 h 3339179"/>
                    <a:gd name="connsiteX29" fmla="*/ 3099016 w 4267228"/>
                    <a:gd name="connsiteY29" fmla="*/ 3339180 h 3339179"/>
                    <a:gd name="connsiteX30" fmla="*/ 3251216 w 4267228"/>
                    <a:gd name="connsiteY30" fmla="*/ 3186980 h 3339179"/>
                    <a:gd name="connsiteX31" fmla="*/ 3196352 w 4267228"/>
                    <a:gd name="connsiteY31" fmla="*/ 3070136 h 3339179"/>
                    <a:gd name="connsiteX32" fmla="*/ 2271589 w 4267228"/>
                    <a:gd name="connsiteY32" fmla="*/ 2299602 h 3339179"/>
                    <a:gd name="connsiteX33" fmla="*/ 2258587 w 4267228"/>
                    <a:gd name="connsiteY33" fmla="*/ 2156546 h 3339179"/>
                    <a:gd name="connsiteX34" fmla="*/ 2401843 w 4267228"/>
                    <a:gd name="connsiteY34" fmla="*/ 2143744 h 3339179"/>
                    <a:gd name="connsiteX35" fmla="*/ 3544233 w 4267228"/>
                    <a:gd name="connsiteY35" fmla="*/ 3095739 h 3339179"/>
                    <a:gd name="connsiteX36" fmla="*/ 3655990 w 4267228"/>
                    <a:gd name="connsiteY36" fmla="*/ 3135973 h 3339179"/>
                    <a:gd name="connsiteX37" fmla="*/ 3685861 w 4267228"/>
                    <a:gd name="connsiteY37" fmla="*/ 3135973 h 3339179"/>
                    <a:gd name="connsiteX38" fmla="*/ 3860616 w 4267228"/>
                    <a:gd name="connsiteY38" fmla="*/ 2961218 h 3339179"/>
                    <a:gd name="connsiteX39" fmla="*/ 3801485 w 4267228"/>
                    <a:gd name="connsiteY39" fmla="*/ 2829544 h 3339179"/>
                    <a:gd name="connsiteX40" fmla="*/ 2677992 w 4267228"/>
                    <a:gd name="connsiteY40" fmla="*/ 1893399 h 3339179"/>
                    <a:gd name="connsiteX41" fmla="*/ 2665190 w 4267228"/>
                    <a:gd name="connsiteY41" fmla="*/ 1750143 h 3339179"/>
                    <a:gd name="connsiteX42" fmla="*/ 2808246 w 4267228"/>
                    <a:gd name="connsiteY42" fmla="*/ 1737141 h 3339179"/>
                    <a:gd name="connsiteX43" fmla="*/ 3928082 w 4267228"/>
                    <a:gd name="connsiteY43" fmla="*/ 2670239 h 3339179"/>
                    <a:gd name="connsiteX44" fmla="*/ 3933368 w 4267228"/>
                    <a:gd name="connsiteY44" fmla="*/ 2674706 h 3339179"/>
                    <a:gd name="connsiteX45" fmla="*/ 3950027 w 4267228"/>
                    <a:gd name="connsiteY45" fmla="*/ 2688527 h 3339179"/>
                    <a:gd name="connsiteX46" fmla="*/ 4063213 w 4267228"/>
                    <a:gd name="connsiteY46" fmla="*/ 2729570 h 3339179"/>
                    <a:gd name="connsiteX47" fmla="*/ 4090445 w 4267228"/>
                    <a:gd name="connsiteY47" fmla="*/ 2729570 h 3339179"/>
                    <a:gd name="connsiteX48" fmla="*/ 4267229 w 4267228"/>
                    <a:gd name="connsiteY48" fmla="*/ 2552786 h 3339179"/>
                    <a:gd name="connsiteX49" fmla="*/ 4206040 w 4267228"/>
                    <a:gd name="connsiteY49" fmla="*/ 2418083 h 33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267228" h="3339179">
                      <a:moveTo>
                        <a:pt x="4206040" y="2418083"/>
                      </a:moveTo>
                      <a:lnTo>
                        <a:pt x="2726331" y="1122483"/>
                      </a:lnTo>
                      <a:cubicBezTo>
                        <a:pt x="2596077" y="1195226"/>
                        <a:pt x="2385565" y="1371200"/>
                        <a:pt x="2226459" y="1504293"/>
                      </a:cubicBezTo>
                      <a:cubicBezTo>
                        <a:pt x="2178101" y="1544936"/>
                        <a:pt x="2132781" y="1582731"/>
                        <a:pt x="2093366" y="1614830"/>
                      </a:cubicBezTo>
                      <a:cubicBezTo>
                        <a:pt x="2013918" y="1679648"/>
                        <a:pt x="1917802" y="1713586"/>
                        <a:pt x="1815189" y="1713586"/>
                      </a:cubicBezTo>
                      <a:lnTo>
                        <a:pt x="1733912" y="1713586"/>
                      </a:lnTo>
                      <a:cubicBezTo>
                        <a:pt x="1565662" y="1713586"/>
                        <a:pt x="1414682" y="1620117"/>
                        <a:pt x="1339501" y="1469746"/>
                      </a:cubicBezTo>
                      <a:cubicBezTo>
                        <a:pt x="1254157" y="1299867"/>
                        <a:pt x="1287275" y="1095451"/>
                        <a:pt x="1421997" y="960730"/>
                      </a:cubicBezTo>
                      <a:lnTo>
                        <a:pt x="1989334" y="401317"/>
                      </a:lnTo>
                      <a:cubicBezTo>
                        <a:pt x="2018395" y="383638"/>
                        <a:pt x="2047856" y="364331"/>
                        <a:pt x="2077726" y="344824"/>
                      </a:cubicBezTo>
                      <a:cubicBezTo>
                        <a:pt x="1759106" y="279797"/>
                        <a:pt x="1397003" y="275330"/>
                        <a:pt x="992438" y="338928"/>
                      </a:cubicBezTo>
                      <a:cubicBezTo>
                        <a:pt x="787813" y="372047"/>
                        <a:pt x="580758" y="314544"/>
                        <a:pt x="423272" y="183480"/>
                      </a:cubicBezTo>
                      <a:lnTo>
                        <a:pt x="0" y="0"/>
                      </a:lnTo>
                      <a:lnTo>
                        <a:pt x="0" y="1960674"/>
                      </a:lnTo>
                      <a:lnTo>
                        <a:pt x="528323" y="2180330"/>
                      </a:lnTo>
                      <a:lnTo>
                        <a:pt x="584816" y="2095595"/>
                      </a:lnTo>
                      <a:cubicBezTo>
                        <a:pt x="659187" y="1983839"/>
                        <a:pt x="784155" y="1916783"/>
                        <a:pt x="919077" y="1916783"/>
                      </a:cubicBezTo>
                      <a:cubicBezTo>
                        <a:pt x="1070458" y="1916783"/>
                        <a:pt x="1200912" y="2001926"/>
                        <a:pt x="1269397" y="2125875"/>
                      </a:cubicBezTo>
                      <a:cubicBezTo>
                        <a:pt x="1285656" y="2123637"/>
                        <a:pt x="1301706" y="2119980"/>
                        <a:pt x="1318365" y="2119980"/>
                      </a:cubicBezTo>
                      <a:cubicBezTo>
                        <a:pt x="1474622" y="2119980"/>
                        <a:pt x="1606506" y="2205123"/>
                        <a:pt x="1675390" y="2329072"/>
                      </a:cubicBezTo>
                      <a:cubicBezTo>
                        <a:pt x="1692050" y="2326834"/>
                        <a:pt x="1708109" y="2323176"/>
                        <a:pt x="1724768" y="2323176"/>
                      </a:cubicBezTo>
                      <a:cubicBezTo>
                        <a:pt x="1881026" y="2323176"/>
                        <a:pt x="2012909" y="2408320"/>
                        <a:pt x="2081794" y="2532269"/>
                      </a:cubicBezTo>
                      <a:cubicBezTo>
                        <a:pt x="2098253" y="2530240"/>
                        <a:pt x="2114302" y="2526373"/>
                        <a:pt x="2131171" y="2526373"/>
                      </a:cubicBezTo>
                      <a:lnTo>
                        <a:pt x="2138286" y="2526373"/>
                      </a:lnTo>
                      <a:cubicBezTo>
                        <a:pt x="2359771" y="2526373"/>
                        <a:pt x="2540013" y="2706615"/>
                        <a:pt x="2540013" y="2928099"/>
                      </a:cubicBezTo>
                      <a:lnTo>
                        <a:pt x="2540013" y="2967723"/>
                      </a:lnTo>
                      <a:lnTo>
                        <a:pt x="2795026" y="3184541"/>
                      </a:lnTo>
                      <a:cubicBezTo>
                        <a:pt x="2795226" y="3184951"/>
                        <a:pt x="2795635" y="3185151"/>
                        <a:pt x="2796045" y="3185560"/>
                      </a:cubicBezTo>
                      <a:lnTo>
                        <a:pt x="2893171" y="3268056"/>
                      </a:lnTo>
                      <a:cubicBezTo>
                        <a:pt x="2949664" y="3313167"/>
                        <a:pt x="3023626" y="3339180"/>
                        <a:pt x="3099016" y="3339180"/>
                      </a:cubicBezTo>
                      <a:cubicBezTo>
                        <a:pt x="3182941" y="3339180"/>
                        <a:pt x="3251216" y="3270904"/>
                        <a:pt x="3251216" y="3186980"/>
                      </a:cubicBezTo>
                      <a:cubicBezTo>
                        <a:pt x="3251216" y="3141669"/>
                        <a:pt x="3231099" y="3099197"/>
                        <a:pt x="3196352" y="3070136"/>
                      </a:cubicBezTo>
                      <a:lnTo>
                        <a:pt x="2271589" y="2299602"/>
                      </a:lnTo>
                      <a:cubicBezTo>
                        <a:pt x="2228507" y="2263636"/>
                        <a:pt x="2222621" y="2199628"/>
                        <a:pt x="2258587" y="2156546"/>
                      </a:cubicBezTo>
                      <a:cubicBezTo>
                        <a:pt x="2294554" y="2113674"/>
                        <a:pt x="2358562" y="2107578"/>
                        <a:pt x="2401843" y="2143744"/>
                      </a:cubicBezTo>
                      <a:lnTo>
                        <a:pt x="3544233" y="3095739"/>
                      </a:lnTo>
                      <a:cubicBezTo>
                        <a:pt x="3575733" y="3121752"/>
                        <a:pt x="3615147" y="3135973"/>
                        <a:pt x="3655990" y="3135973"/>
                      </a:cubicBezTo>
                      <a:lnTo>
                        <a:pt x="3685861" y="3135973"/>
                      </a:lnTo>
                      <a:cubicBezTo>
                        <a:pt x="3782378" y="3135973"/>
                        <a:pt x="3860616" y="3057535"/>
                        <a:pt x="3860616" y="2961218"/>
                      </a:cubicBezTo>
                      <a:cubicBezTo>
                        <a:pt x="3860616" y="2910421"/>
                        <a:pt x="3839280" y="2862872"/>
                        <a:pt x="3801485" y="2829544"/>
                      </a:cubicBezTo>
                      <a:lnTo>
                        <a:pt x="2677992" y="1893399"/>
                      </a:lnTo>
                      <a:cubicBezTo>
                        <a:pt x="2634911" y="1857432"/>
                        <a:pt x="2629024" y="1793424"/>
                        <a:pt x="2665190" y="1750143"/>
                      </a:cubicBezTo>
                      <a:cubicBezTo>
                        <a:pt x="2701357" y="1706861"/>
                        <a:pt x="2765365" y="1701575"/>
                        <a:pt x="2808246" y="1737141"/>
                      </a:cubicBezTo>
                      <a:lnTo>
                        <a:pt x="3928082" y="2670239"/>
                      </a:lnTo>
                      <a:cubicBezTo>
                        <a:pt x="3929910" y="2671658"/>
                        <a:pt x="3931739" y="2673287"/>
                        <a:pt x="3933368" y="2674706"/>
                      </a:cubicBezTo>
                      <a:lnTo>
                        <a:pt x="3950027" y="2688527"/>
                      </a:lnTo>
                      <a:cubicBezTo>
                        <a:pt x="3981726" y="2715149"/>
                        <a:pt x="4021960" y="2729570"/>
                        <a:pt x="4063213" y="2729570"/>
                      </a:cubicBezTo>
                      <a:lnTo>
                        <a:pt x="4090445" y="2729570"/>
                      </a:lnTo>
                      <a:cubicBezTo>
                        <a:pt x="4187781" y="2729570"/>
                        <a:pt x="4267229" y="2650122"/>
                        <a:pt x="4267229" y="2552786"/>
                      </a:cubicBezTo>
                      <a:cubicBezTo>
                        <a:pt x="4267200" y="2500579"/>
                        <a:pt x="4245055" y="2452021"/>
                        <a:pt x="4206040" y="24180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11752D4-F9E3-C44C-B5AE-F289F9A328C0}"/>
                </a:ext>
              </a:extLst>
            </p:cNvPr>
            <p:cNvSpPr/>
            <p:nvPr/>
          </p:nvSpPr>
          <p:spPr>
            <a:xfrm>
              <a:off x="3503998" y="5588541"/>
              <a:ext cx="1005403" cy="4922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Move Forward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6DA0B99-4BF5-C84E-B936-F37CA54EC7FD}"/>
                </a:ext>
              </a:extLst>
            </p:cNvPr>
            <p:cNvSpPr/>
            <p:nvPr/>
          </p:nvSpPr>
          <p:spPr>
            <a:xfrm>
              <a:off x="2587914" y="4249343"/>
              <a:ext cx="976272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Earn it Back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843868E-D528-2548-9188-6247FEC6E286}"/>
                </a:ext>
              </a:extLst>
            </p:cNvPr>
            <p:cNvSpPr/>
            <p:nvPr/>
          </p:nvSpPr>
          <p:spPr>
            <a:xfrm>
              <a:off x="1881939" y="3435817"/>
              <a:ext cx="973194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 External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54687EF-387D-7149-9FB1-1E7EA5354575}"/>
                </a:ext>
              </a:extLst>
            </p:cNvPr>
            <p:cNvSpPr/>
            <p:nvPr/>
          </p:nvSpPr>
          <p:spPr>
            <a:xfrm>
              <a:off x="1523856" y="1935611"/>
              <a:ext cx="1358760" cy="4922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 Thankful for the Experience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A4965FBD-8310-4B43-BAF2-ED6F088BFB34}"/>
                </a:ext>
              </a:extLst>
            </p:cNvPr>
            <p:cNvSpPr/>
            <p:nvPr/>
          </p:nvSpPr>
          <p:spPr>
            <a:xfrm>
              <a:off x="2265659" y="1053030"/>
              <a:ext cx="1526359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Pick Over the Ashes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391DE071-CE5F-CB4F-9F4E-0C6A7114A1EE}"/>
                </a:ext>
              </a:extLst>
            </p:cNvPr>
            <p:cNvSpPr/>
            <p:nvPr/>
          </p:nvSpPr>
          <p:spPr>
            <a:xfrm>
              <a:off x="5246787" y="1031440"/>
              <a:ext cx="1281266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Put it in Context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5B3C2688-1CBA-B44E-8B0C-8E5356D289B2}"/>
                </a:ext>
              </a:extLst>
            </p:cNvPr>
            <p:cNvSpPr/>
            <p:nvPr/>
          </p:nvSpPr>
          <p:spPr>
            <a:xfrm>
              <a:off x="6254386" y="2033548"/>
              <a:ext cx="1247002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Build your Skills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B2CD222-31A8-FE49-884A-535D108ADC68}"/>
                </a:ext>
              </a:extLst>
            </p:cNvPr>
            <p:cNvSpPr/>
            <p:nvPr/>
          </p:nvSpPr>
          <p:spPr>
            <a:xfrm>
              <a:off x="6218271" y="3421908"/>
              <a:ext cx="1240970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Cut your Losses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F663DBFA-57FF-CF45-B202-43F837728712}"/>
                </a:ext>
              </a:extLst>
            </p:cNvPr>
            <p:cNvSpPr/>
            <p:nvPr/>
          </p:nvSpPr>
          <p:spPr>
            <a:xfrm>
              <a:off x="5589992" y="4249344"/>
              <a:ext cx="1205199" cy="2895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Face your fears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50C16B90-5EA3-314C-B936-BA65C7FB12F4}"/>
                </a:ext>
              </a:extLst>
            </p:cNvPr>
            <p:cNvSpPr/>
            <p:nvPr/>
          </p:nvSpPr>
          <p:spPr>
            <a:xfrm>
              <a:off x="4593529" y="5588541"/>
              <a:ext cx="896810" cy="4922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 Nice to people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6946D140-54BA-7841-A2AD-998062386319}"/>
                </a:ext>
              </a:extLst>
            </p:cNvPr>
            <p:cNvGrpSpPr/>
            <p:nvPr/>
          </p:nvGrpSpPr>
          <p:grpSpPr>
            <a:xfrm>
              <a:off x="4007573" y="2457177"/>
              <a:ext cx="1072868" cy="1072868"/>
              <a:chOff x="2209799" y="1066800"/>
              <a:chExt cx="4724399" cy="4724400"/>
            </a:xfrm>
          </p:grpSpPr>
          <p:sp>
            <p:nvSpPr>
              <p:cNvPr id="109" name="Freeform: Shape 82">
                <a:extLst>
                  <a:ext uri="{FF2B5EF4-FFF2-40B4-BE49-F238E27FC236}">
                    <a16:creationId xmlns:a16="http://schemas.microsoft.com/office/drawing/2014/main" id="{768A55AD-C0AE-AB4B-8FCB-E63849BD58FE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3352800"/>
              </a:xfrm>
              <a:custGeom>
                <a:avLst/>
                <a:gdLst>
                  <a:gd name="connsiteX0" fmla="*/ 4572000 w 4572000"/>
                  <a:gd name="connsiteY0" fmla="*/ 1676400 h 3352800"/>
                  <a:gd name="connsiteX1" fmla="*/ 4166616 w 4572000"/>
                  <a:gd name="connsiteY1" fmla="*/ 1159002 h 3352800"/>
                  <a:gd name="connsiteX2" fmla="*/ 4191000 w 4572000"/>
                  <a:gd name="connsiteY2" fmla="*/ 990600 h 3352800"/>
                  <a:gd name="connsiteX3" fmla="*/ 3581400 w 4572000"/>
                  <a:gd name="connsiteY3" fmla="*/ 381000 h 3352800"/>
                  <a:gd name="connsiteX4" fmla="*/ 3344418 w 4572000"/>
                  <a:gd name="connsiteY4" fmla="*/ 429006 h 3352800"/>
                  <a:gd name="connsiteX5" fmla="*/ 3342894 w 4572000"/>
                  <a:gd name="connsiteY5" fmla="*/ 429006 h 3352800"/>
                  <a:gd name="connsiteX6" fmla="*/ 2819400 w 4572000"/>
                  <a:gd name="connsiteY6" fmla="*/ 0 h 3352800"/>
                  <a:gd name="connsiteX7" fmla="*/ 2286000 w 4572000"/>
                  <a:gd name="connsiteY7" fmla="*/ 533400 h 3352800"/>
                  <a:gd name="connsiteX8" fmla="*/ 1752600 w 4572000"/>
                  <a:gd name="connsiteY8" fmla="*/ 0 h 3352800"/>
                  <a:gd name="connsiteX9" fmla="*/ 1229106 w 4572000"/>
                  <a:gd name="connsiteY9" fmla="*/ 429006 h 3352800"/>
                  <a:gd name="connsiteX10" fmla="*/ 1227582 w 4572000"/>
                  <a:gd name="connsiteY10" fmla="*/ 429006 h 3352800"/>
                  <a:gd name="connsiteX11" fmla="*/ 990600 w 4572000"/>
                  <a:gd name="connsiteY11" fmla="*/ 381000 h 3352800"/>
                  <a:gd name="connsiteX12" fmla="*/ 381000 w 4572000"/>
                  <a:gd name="connsiteY12" fmla="*/ 990600 h 3352800"/>
                  <a:gd name="connsiteX13" fmla="*/ 405384 w 4572000"/>
                  <a:gd name="connsiteY13" fmla="*/ 1159002 h 3352800"/>
                  <a:gd name="connsiteX14" fmla="*/ 0 w 4572000"/>
                  <a:gd name="connsiteY14" fmla="*/ 1676400 h 3352800"/>
                  <a:gd name="connsiteX15" fmla="*/ 307086 w 4572000"/>
                  <a:gd name="connsiteY15" fmla="*/ 2159508 h 3352800"/>
                  <a:gd name="connsiteX16" fmla="*/ 228600 w 4572000"/>
                  <a:gd name="connsiteY16" fmla="*/ 2438400 h 3352800"/>
                  <a:gd name="connsiteX17" fmla="*/ 762000 w 4572000"/>
                  <a:gd name="connsiteY17" fmla="*/ 2971800 h 3352800"/>
                  <a:gd name="connsiteX18" fmla="*/ 999744 w 4572000"/>
                  <a:gd name="connsiteY18" fmla="*/ 2915412 h 3352800"/>
                  <a:gd name="connsiteX19" fmla="*/ 1524000 w 4572000"/>
                  <a:gd name="connsiteY19" fmla="*/ 3352800 h 3352800"/>
                  <a:gd name="connsiteX20" fmla="*/ 1905000 w 4572000"/>
                  <a:gd name="connsiteY20" fmla="*/ 3192780 h 3352800"/>
                  <a:gd name="connsiteX21" fmla="*/ 2667000 w 4572000"/>
                  <a:gd name="connsiteY21" fmla="*/ 3192780 h 3352800"/>
                  <a:gd name="connsiteX22" fmla="*/ 3048000 w 4572000"/>
                  <a:gd name="connsiteY22" fmla="*/ 3352800 h 3352800"/>
                  <a:gd name="connsiteX23" fmla="*/ 3572256 w 4572000"/>
                  <a:gd name="connsiteY23" fmla="*/ 2915412 h 3352800"/>
                  <a:gd name="connsiteX24" fmla="*/ 3810000 w 4572000"/>
                  <a:gd name="connsiteY24" fmla="*/ 2971800 h 3352800"/>
                  <a:gd name="connsiteX25" fmla="*/ 4343400 w 4572000"/>
                  <a:gd name="connsiteY25" fmla="*/ 2438400 h 3352800"/>
                  <a:gd name="connsiteX26" fmla="*/ 4264914 w 4572000"/>
                  <a:gd name="connsiteY26" fmla="*/ 2159508 h 3352800"/>
                  <a:gd name="connsiteX27" fmla="*/ 4572000 w 4572000"/>
                  <a:gd name="connsiteY27" fmla="*/ 16764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72000" h="3352800">
                    <a:moveTo>
                      <a:pt x="4572000" y="1676400"/>
                    </a:moveTo>
                    <a:cubicBezTo>
                      <a:pt x="4572000" y="1426464"/>
                      <a:pt x="4399026" y="1216914"/>
                      <a:pt x="4166616" y="1159002"/>
                    </a:cubicBezTo>
                    <a:cubicBezTo>
                      <a:pt x="4182618" y="1105662"/>
                      <a:pt x="4191000" y="1049274"/>
                      <a:pt x="4191000" y="990600"/>
                    </a:cubicBezTo>
                    <a:cubicBezTo>
                      <a:pt x="4191000" y="653796"/>
                      <a:pt x="3918204" y="381000"/>
                      <a:pt x="3581400" y="381000"/>
                    </a:cubicBezTo>
                    <a:cubicBezTo>
                      <a:pt x="3497580" y="381000"/>
                      <a:pt x="3416808" y="397764"/>
                      <a:pt x="3344418" y="429006"/>
                    </a:cubicBezTo>
                    <a:lnTo>
                      <a:pt x="3342894" y="429006"/>
                    </a:lnTo>
                    <a:cubicBezTo>
                      <a:pt x="3294126" y="184404"/>
                      <a:pt x="3078480" y="0"/>
                      <a:pt x="2819400" y="0"/>
                    </a:cubicBezTo>
                    <a:cubicBezTo>
                      <a:pt x="2524506" y="0"/>
                      <a:pt x="2286000" y="238506"/>
                      <a:pt x="2286000" y="533400"/>
                    </a:cubicBezTo>
                    <a:cubicBezTo>
                      <a:pt x="2286000" y="238506"/>
                      <a:pt x="2047494" y="0"/>
                      <a:pt x="1752600" y="0"/>
                    </a:cubicBezTo>
                    <a:cubicBezTo>
                      <a:pt x="1493520" y="0"/>
                      <a:pt x="1277874" y="184404"/>
                      <a:pt x="1229106" y="429006"/>
                    </a:cubicBezTo>
                    <a:lnTo>
                      <a:pt x="1227582" y="429006"/>
                    </a:lnTo>
                    <a:cubicBezTo>
                      <a:pt x="1155192" y="397764"/>
                      <a:pt x="1074420" y="381000"/>
                      <a:pt x="990600" y="381000"/>
                    </a:cubicBezTo>
                    <a:cubicBezTo>
                      <a:pt x="653796" y="381000"/>
                      <a:pt x="381000" y="653796"/>
                      <a:pt x="381000" y="990600"/>
                    </a:cubicBezTo>
                    <a:cubicBezTo>
                      <a:pt x="381000" y="1049274"/>
                      <a:pt x="389382" y="1105662"/>
                      <a:pt x="405384" y="1159002"/>
                    </a:cubicBezTo>
                    <a:cubicBezTo>
                      <a:pt x="172974" y="1216914"/>
                      <a:pt x="0" y="1426464"/>
                      <a:pt x="0" y="1676400"/>
                    </a:cubicBezTo>
                    <a:cubicBezTo>
                      <a:pt x="0" y="1890522"/>
                      <a:pt x="125730" y="2074926"/>
                      <a:pt x="307086" y="2159508"/>
                    </a:cubicBezTo>
                    <a:cubicBezTo>
                      <a:pt x="257556" y="2240280"/>
                      <a:pt x="228600" y="2336292"/>
                      <a:pt x="228600" y="2438400"/>
                    </a:cubicBezTo>
                    <a:cubicBezTo>
                      <a:pt x="228600" y="2733294"/>
                      <a:pt x="467106" y="2971800"/>
                      <a:pt x="762000" y="2971800"/>
                    </a:cubicBezTo>
                    <a:cubicBezTo>
                      <a:pt x="847344" y="2971800"/>
                      <a:pt x="928116" y="2951226"/>
                      <a:pt x="999744" y="2915412"/>
                    </a:cubicBezTo>
                    <a:cubicBezTo>
                      <a:pt x="1044702" y="3163824"/>
                      <a:pt x="1261872" y="3352800"/>
                      <a:pt x="1524000" y="3352800"/>
                    </a:cubicBezTo>
                    <a:cubicBezTo>
                      <a:pt x="1673352" y="3352800"/>
                      <a:pt x="1808226" y="3291840"/>
                      <a:pt x="1905000" y="3192780"/>
                    </a:cubicBezTo>
                    <a:lnTo>
                      <a:pt x="2667000" y="3192780"/>
                    </a:lnTo>
                    <a:cubicBezTo>
                      <a:pt x="2763774" y="3291840"/>
                      <a:pt x="2898648" y="3352800"/>
                      <a:pt x="3048000" y="3352800"/>
                    </a:cubicBezTo>
                    <a:cubicBezTo>
                      <a:pt x="3310128" y="3352800"/>
                      <a:pt x="3527298" y="3163824"/>
                      <a:pt x="3572256" y="2915412"/>
                    </a:cubicBezTo>
                    <a:cubicBezTo>
                      <a:pt x="3643884" y="2951226"/>
                      <a:pt x="3724656" y="2971800"/>
                      <a:pt x="3810000" y="2971800"/>
                    </a:cubicBezTo>
                    <a:cubicBezTo>
                      <a:pt x="4104894" y="2971800"/>
                      <a:pt x="4343400" y="2733294"/>
                      <a:pt x="4343400" y="2438400"/>
                    </a:cubicBezTo>
                    <a:cubicBezTo>
                      <a:pt x="4343400" y="2336292"/>
                      <a:pt x="4314444" y="2240280"/>
                      <a:pt x="4264914" y="2159508"/>
                    </a:cubicBezTo>
                    <a:cubicBezTo>
                      <a:pt x="4446270" y="2074926"/>
                      <a:pt x="4572000" y="1890522"/>
                      <a:pt x="4572000" y="16764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83">
                <a:extLst>
                  <a:ext uri="{FF2B5EF4-FFF2-40B4-BE49-F238E27FC236}">
                    <a16:creationId xmlns:a16="http://schemas.microsoft.com/office/drawing/2014/main" id="{E8D6EE17-BE20-EE43-9D61-B1B10A892ACD}"/>
                  </a:ext>
                </a:extLst>
              </p:cNvPr>
              <p:cNvSpPr/>
              <p:nvPr/>
            </p:nvSpPr>
            <p:spPr>
              <a:xfrm>
                <a:off x="3352800" y="4674869"/>
                <a:ext cx="2438400" cy="1040130"/>
              </a:xfrm>
              <a:custGeom>
                <a:avLst/>
                <a:gdLst>
                  <a:gd name="connsiteX0" fmla="*/ 1600200 w 2438400"/>
                  <a:gd name="connsiteY0" fmla="*/ 0 h 1040130"/>
                  <a:gd name="connsiteX1" fmla="*/ 2438400 w 2438400"/>
                  <a:gd name="connsiteY1" fmla="*/ 506730 h 1040130"/>
                  <a:gd name="connsiteX2" fmla="*/ 1219200 w 2438400"/>
                  <a:gd name="connsiteY2" fmla="*/ 1040130 h 1040130"/>
                  <a:gd name="connsiteX3" fmla="*/ 0 w 2438400"/>
                  <a:gd name="connsiteY3" fmla="*/ 506730 h 1040130"/>
                  <a:gd name="connsiteX4" fmla="*/ 838200 w 2438400"/>
                  <a:gd name="connsiteY4" fmla="*/ 0 h 1040130"/>
                  <a:gd name="connsiteX5" fmla="*/ 838200 w 2438400"/>
                  <a:gd name="connsiteY5" fmla="*/ 544830 h 1040130"/>
                  <a:gd name="connsiteX6" fmla="*/ 893826 w 2438400"/>
                  <a:gd name="connsiteY6" fmla="*/ 679704 h 1040130"/>
                  <a:gd name="connsiteX7" fmla="*/ 1028700 w 2438400"/>
                  <a:gd name="connsiteY7" fmla="*/ 735330 h 1040130"/>
                  <a:gd name="connsiteX8" fmla="*/ 1219200 w 2438400"/>
                  <a:gd name="connsiteY8" fmla="*/ 544830 h 1040130"/>
                  <a:gd name="connsiteX9" fmla="*/ 1409700 w 2438400"/>
                  <a:gd name="connsiteY9" fmla="*/ 735330 h 1040130"/>
                  <a:gd name="connsiteX10" fmla="*/ 1544574 w 2438400"/>
                  <a:gd name="connsiteY10" fmla="*/ 679704 h 1040130"/>
                  <a:gd name="connsiteX11" fmla="*/ 1600200 w 2438400"/>
                  <a:gd name="connsiteY11" fmla="*/ 544830 h 104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400" h="1040130">
                    <a:moveTo>
                      <a:pt x="1600200" y="0"/>
                    </a:moveTo>
                    <a:cubicBezTo>
                      <a:pt x="2087118" y="70104"/>
                      <a:pt x="2438400" y="270510"/>
                      <a:pt x="2438400" y="506730"/>
                    </a:cubicBezTo>
                    <a:cubicBezTo>
                      <a:pt x="2438400" y="801624"/>
                      <a:pt x="1892808" y="1040130"/>
                      <a:pt x="1219200" y="1040130"/>
                    </a:cubicBezTo>
                    <a:cubicBezTo>
                      <a:pt x="545592" y="1040130"/>
                      <a:pt x="0" y="801624"/>
                      <a:pt x="0" y="506730"/>
                    </a:cubicBezTo>
                    <a:cubicBezTo>
                      <a:pt x="0" y="270510"/>
                      <a:pt x="351282" y="70104"/>
                      <a:pt x="838200" y="0"/>
                    </a:cubicBezTo>
                    <a:lnTo>
                      <a:pt x="838200" y="544830"/>
                    </a:lnTo>
                    <a:cubicBezTo>
                      <a:pt x="838200" y="597408"/>
                      <a:pt x="859536" y="645414"/>
                      <a:pt x="893826" y="679704"/>
                    </a:cubicBezTo>
                    <a:cubicBezTo>
                      <a:pt x="928116" y="713994"/>
                      <a:pt x="976122" y="735330"/>
                      <a:pt x="1028700" y="735330"/>
                    </a:cubicBezTo>
                    <a:cubicBezTo>
                      <a:pt x="1133856" y="735330"/>
                      <a:pt x="1219200" y="649986"/>
                      <a:pt x="1219200" y="544830"/>
                    </a:cubicBezTo>
                    <a:cubicBezTo>
                      <a:pt x="1219200" y="649986"/>
                      <a:pt x="1304544" y="735330"/>
                      <a:pt x="1409700" y="735330"/>
                    </a:cubicBezTo>
                    <a:cubicBezTo>
                      <a:pt x="1462278" y="735330"/>
                      <a:pt x="1510284" y="713994"/>
                      <a:pt x="1544574" y="679704"/>
                    </a:cubicBezTo>
                    <a:cubicBezTo>
                      <a:pt x="1578864" y="645414"/>
                      <a:pt x="1600200" y="597408"/>
                      <a:pt x="1600200" y="5448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84">
                <a:extLst>
                  <a:ext uri="{FF2B5EF4-FFF2-40B4-BE49-F238E27FC236}">
                    <a16:creationId xmlns:a16="http://schemas.microsoft.com/office/drawing/2014/main" id="{B0B39DD2-EDB7-944E-B347-2D62957D59CB}"/>
                  </a:ext>
                </a:extLst>
              </p:cNvPr>
              <p:cNvSpPr/>
              <p:nvPr/>
            </p:nvSpPr>
            <p:spPr>
              <a:xfrm>
                <a:off x="4572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373380 h 1447800"/>
                  <a:gd name="connsiteX1" fmla="*/ 381000 w 381000"/>
                  <a:gd name="connsiteY1" fmla="*/ 712470 h 1447800"/>
                  <a:gd name="connsiteX2" fmla="*/ 381000 w 381000"/>
                  <a:gd name="connsiteY2" fmla="*/ 1257300 h 1447800"/>
                  <a:gd name="connsiteX3" fmla="*/ 325374 w 381000"/>
                  <a:gd name="connsiteY3" fmla="*/ 1392174 h 1447800"/>
                  <a:gd name="connsiteX4" fmla="*/ 190500 w 381000"/>
                  <a:gd name="connsiteY4" fmla="*/ 1447800 h 1447800"/>
                  <a:gd name="connsiteX5" fmla="*/ 0 w 381000"/>
                  <a:gd name="connsiteY5" fmla="*/ 1257300 h 1447800"/>
                  <a:gd name="connsiteX6" fmla="*/ 0 w 381000"/>
                  <a:gd name="connsiteY6" fmla="*/ 0 h 1447800"/>
                  <a:gd name="connsiteX7" fmla="*/ 381000 w 381000"/>
                  <a:gd name="connsiteY7" fmla="*/ 0 h 1447800"/>
                  <a:gd name="connsiteX8" fmla="*/ 381000 w 381000"/>
                  <a:gd name="connsiteY8" fmla="*/ 2286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373380"/>
                    </a:moveTo>
                    <a:lnTo>
                      <a:pt x="381000" y="712470"/>
                    </a:lnTo>
                    <a:lnTo>
                      <a:pt x="381000" y="1257300"/>
                    </a:lnTo>
                    <a:cubicBezTo>
                      <a:pt x="381000" y="1309878"/>
                      <a:pt x="359664" y="1357884"/>
                      <a:pt x="325374" y="1392174"/>
                    </a:cubicBezTo>
                    <a:cubicBezTo>
                      <a:pt x="291084" y="1426464"/>
                      <a:pt x="243078" y="1447800"/>
                      <a:pt x="190500" y="1447800"/>
                    </a:cubicBezTo>
                    <a:cubicBezTo>
                      <a:pt x="85344" y="1447800"/>
                      <a:pt x="0" y="1362456"/>
                      <a:pt x="0" y="1257300"/>
                    </a:cubicBezTo>
                    <a:lnTo>
                      <a:pt x="0" y="0"/>
                    </a:lnTo>
                    <a:lnTo>
                      <a:pt x="381000" y="0"/>
                    </a:lnTo>
                    <a:lnTo>
                      <a:pt x="381000" y="228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85">
                <a:extLst>
                  <a:ext uri="{FF2B5EF4-FFF2-40B4-BE49-F238E27FC236}">
                    <a16:creationId xmlns:a16="http://schemas.microsoft.com/office/drawing/2014/main" id="{586A4877-D515-3746-A14C-E9872A0D6644}"/>
                  </a:ext>
                </a:extLst>
              </p:cNvPr>
              <p:cNvSpPr/>
              <p:nvPr/>
            </p:nvSpPr>
            <p:spPr>
              <a:xfrm>
                <a:off x="4191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0 h 1447800"/>
                  <a:gd name="connsiteX1" fmla="*/ 381000 w 381000"/>
                  <a:gd name="connsiteY1" fmla="*/ 1257300 h 1447800"/>
                  <a:gd name="connsiteX2" fmla="*/ 190500 w 381000"/>
                  <a:gd name="connsiteY2" fmla="*/ 1447800 h 1447800"/>
                  <a:gd name="connsiteX3" fmla="*/ 55626 w 381000"/>
                  <a:gd name="connsiteY3" fmla="*/ 1392174 h 1447800"/>
                  <a:gd name="connsiteX4" fmla="*/ 0 w 381000"/>
                  <a:gd name="connsiteY4" fmla="*/ 1257300 h 1447800"/>
                  <a:gd name="connsiteX5" fmla="*/ 0 w 381000"/>
                  <a:gd name="connsiteY5" fmla="*/ 712470 h 1447800"/>
                  <a:gd name="connsiteX6" fmla="*/ 0 w 381000"/>
                  <a:gd name="connsiteY6" fmla="*/ 373380 h 1447800"/>
                  <a:gd name="connsiteX7" fmla="*/ 0 w 381000"/>
                  <a:gd name="connsiteY7" fmla="*/ 228600 h 1447800"/>
                  <a:gd name="connsiteX8" fmla="*/ 0 w 381000"/>
                  <a:gd name="connsiteY8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0"/>
                    </a:moveTo>
                    <a:lnTo>
                      <a:pt x="381000" y="1257300"/>
                    </a:lnTo>
                    <a:cubicBezTo>
                      <a:pt x="381000" y="1362456"/>
                      <a:pt x="295656" y="1447800"/>
                      <a:pt x="190500" y="1447800"/>
                    </a:cubicBezTo>
                    <a:cubicBezTo>
                      <a:pt x="137922" y="1447800"/>
                      <a:pt x="89916" y="1426464"/>
                      <a:pt x="55626" y="1392174"/>
                    </a:cubicBezTo>
                    <a:cubicBezTo>
                      <a:pt x="21336" y="1357884"/>
                      <a:pt x="0" y="1309878"/>
                      <a:pt x="0" y="1257300"/>
                    </a:cubicBezTo>
                    <a:lnTo>
                      <a:pt x="0" y="712470"/>
                    </a:lnTo>
                    <a:lnTo>
                      <a:pt x="0" y="373380"/>
                    </a:lnTo>
                    <a:lnTo>
                      <a:pt x="0" y="228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86">
                <a:extLst>
                  <a:ext uri="{FF2B5EF4-FFF2-40B4-BE49-F238E27FC236}">
                    <a16:creationId xmlns:a16="http://schemas.microsoft.com/office/drawing/2014/main" id="{68B66064-1308-F34F-9176-72080C87233A}"/>
                  </a:ext>
                </a:extLst>
              </p:cNvPr>
              <p:cNvSpPr/>
              <p:nvPr/>
            </p:nvSpPr>
            <p:spPr>
              <a:xfrm>
                <a:off x="3810000" y="2825495"/>
                <a:ext cx="1524000" cy="1365504"/>
              </a:xfrm>
              <a:custGeom>
                <a:avLst/>
                <a:gdLst>
                  <a:gd name="connsiteX0" fmla="*/ 1143000 w 1524000"/>
                  <a:gd name="connsiteY0" fmla="*/ 1136904 h 1365504"/>
                  <a:gd name="connsiteX1" fmla="*/ 762000 w 1524000"/>
                  <a:gd name="connsiteY1" fmla="*/ 1136904 h 1365504"/>
                  <a:gd name="connsiteX2" fmla="*/ 381000 w 1524000"/>
                  <a:gd name="connsiteY2" fmla="*/ 1136904 h 1365504"/>
                  <a:gd name="connsiteX3" fmla="*/ 381000 w 1524000"/>
                  <a:gd name="connsiteY3" fmla="*/ 1365504 h 1365504"/>
                  <a:gd name="connsiteX4" fmla="*/ 228600 w 1524000"/>
                  <a:gd name="connsiteY4" fmla="*/ 1365504 h 1365504"/>
                  <a:gd name="connsiteX5" fmla="*/ 0 w 1524000"/>
                  <a:gd name="connsiteY5" fmla="*/ 1136904 h 1365504"/>
                  <a:gd name="connsiteX6" fmla="*/ 0 w 1524000"/>
                  <a:gd name="connsiteY6" fmla="*/ 755904 h 1365504"/>
                  <a:gd name="connsiteX7" fmla="*/ 223266 w 1524000"/>
                  <a:gd name="connsiteY7" fmla="*/ 217170 h 1365504"/>
                  <a:gd name="connsiteX8" fmla="*/ 665988 w 1524000"/>
                  <a:gd name="connsiteY8" fmla="*/ 0 h 1365504"/>
                  <a:gd name="connsiteX9" fmla="*/ 609600 w 1524000"/>
                  <a:gd name="connsiteY9" fmla="*/ 451104 h 1365504"/>
                  <a:gd name="connsiteX10" fmla="*/ 762000 w 1524000"/>
                  <a:gd name="connsiteY10" fmla="*/ 603504 h 1365504"/>
                  <a:gd name="connsiteX11" fmla="*/ 914400 w 1524000"/>
                  <a:gd name="connsiteY11" fmla="*/ 451104 h 1365504"/>
                  <a:gd name="connsiteX12" fmla="*/ 858012 w 1524000"/>
                  <a:gd name="connsiteY12" fmla="*/ 0 h 1365504"/>
                  <a:gd name="connsiteX13" fmla="*/ 1524000 w 1524000"/>
                  <a:gd name="connsiteY13" fmla="*/ 755904 h 1365504"/>
                  <a:gd name="connsiteX14" fmla="*/ 1524000 w 1524000"/>
                  <a:gd name="connsiteY14" fmla="*/ 1136904 h 1365504"/>
                  <a:gd name="connsiteX15" fmla="*/ 1295400 w 1524000"/>
                  <a:gd name="connsiteY15" fmla="*/ 1365504 h 1365504"/>
                  <a:gd name="connsiteX16" fmla="*/ 1143000 w 1524000"/>
                  <a:gd name="connsiteY16" fmla="*/ 1365504 h 136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4000" h="1365504">
                    <a:moveTo>
                      <a:pt x="1143000" y="1136904"/>
                    </a:moveTo>
                    <a:lnTo>
                      <a:pt x="762000" y="1136904"/>
                    </a:lnTo>
                    <a:lnTo>
                      <a:pt x="381000" y="1136904"/>
                    </a:lnTo>
                    <a:lnTo>
                      <a:pt x="381000" y="1365504"/>
                    </a:lnTo>
                    <a:lnTo>
                      <a:pt x="228600" y="1365504"/>
                    </a:lnTo>
                    <a:cubicBezTo>
                      <a:pt x="102108" y="1365504"/>
                      <a:pt x="0" y="1263396"/>
                      <a:pt x="0" y="1136904"/>
                    </a:cubicBezTo>
                    <a:lnTo>
                      <a:pt x="0" y="755904"/>
                    </a:lnTo>
                    <a:cubicBezTo>
                      <a:pt x="0" y="545592"/>
                      <a:pt x="85344" y="355092"/>
                      <a:pt x="223266" y="217170"/>
                    </a:cubicBezTo>
                    <a:cubicBezTo>
                      <a:pt x="339852" y="100584"/>
                      <a:pt x="493776" y="21336"/>
                      <a:pt x="665988" y="0"/>
                    </a:cubicBezTo>
                    <a:lnTo>
                      <a:pt x="609600" y="451104"/>
                    </a:lnTo>
                    <a:lnTo>
                      <a:pt x="762000" y="603504"/>
                    </a:lnTo>
                    <a:lnTo>
                      <a:pt x="914400" y="451104"/>
                    </a:lnTo>
                    <a:lnTo>
                      <a:pt x="858012" y="0"/>
                    </a:lnTo>
                    <a:cubicBezTo>
                      <a:pt x="1233678" y="47244"/>
                      <a:pt x="1524000" y="368046"/>
                      <a:pt x="1524000" y="755904"/>
                    </a:cubicBezTo>
                    <a:lnTo>
                      <a:pt x="1524000" y="1136904"/>
                    </a:lnTo>
                    <a:cubicBezTo>
                      <a:pt x="1524000" y="1263396"/>
                      <a:pt x="1421892" y="1365504"/>
                      <a:pt x="1295400" y="1365504"/>
                    </a:cubicBezTo>
                    <a:lnTo>
                      <a:pt x="1143000" y="136550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87">
                <a:extLst>
                  <a:ext uri="{FF2B5EF4-FFF2-40B4-BE49-F238E27FC236}">
                    <a16:creationId xmlns:a16="http://schemas.microsoft.com/office/drawing/2014/main" id="{11B64ACD-C298-A74F-9724-0B6ABADA6C73}"/>
                  </a:ext>
                </a:extLst>
              </p:cNvPr>
              <p:cNvSpPr/>
              <p:nvPr/>
            </p:nvSpPr>
            <p:spPr>
              <a:xfrm>
                <a:off x="4419600" y="2819400"/>
                <a:ext cx="304800" cy="609600"/>
              </a:xfrm>
              <a:custGeom>
                <a:avLst/>
                <a:gdLst>
                  <a:gd name="connsiteX0" fmla="*/ 248412 w 304800"/>
                  <a:gd name="connsiteY0" fmla="*/ 6096 h 609600"/>
                  <a:gd name="connsiteX1" fmla="*/ 304800 w 304800"/>
                  <a:gd name="connsiteY1" fmla="*/ 457200 h 609600"/>
                  <a:gd name="connsiteX2" fmla="*/ 152400 w 304800"/>
                  <a:gd name="connsiteY2" fmla="*/ 609600 h 609600"/>
                  <a:gd name="connsiteX3" fmla="*/ 0 w 304800"/>
                  <a:gd name="connsiteY3" fmla="*/ 457200 h 609600"/>
                  <a:gd name="connsiteX4" fmla="*/ 56388 w 304800"/>
                  <a:gd name="connsiteY4" fmla="*/ 6096 h 609600"/>
                  <a:gd name="connsiteX5" fmla="*/ 152400 w 304800"/>
                  <a:gd name="connsiteY5" fmla="*/ 0 h 609600"/>
                  <a:gd name="connsiteX6" fmla="*/ 248412 w 304800"/>
                  <a:gd name="connsiteY6" fmla="*/ 609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609600">
                    <a:moveTo>
                      <a:pt x="248412" y="6096"/>
                    </a:moveTo>
                    <a:lnTo>
                      <a:pt x="304800" y="457200"/>
                    </a:lnTo>
                    <a:lnTo>
                      <a:pt x="152400" y="609600"/>
                    </a:lnTo>
                    <a:lnTo>
                      <a:pt x="0" y="457200"/>
                    </a:lnTo>
                    <a:lnTo>
                      <a:pt x="56388" y="6096"/>
                    </a:lnTo>
                    <a:cubicBezTo>
                      <a:pt x="87630" y="2286"/>
                      <a:pt x="119634" y="0"/>
                      <a:pt x="152400" y="0"/>
                    </a:cubicBezTo>
                    <a:cubicBezTo>
                      <a:pt x="185166" y="0"/>
                      <a:pt x="217170" y="2286"/>
                      <a:pt x="248412" y="6096"/>
                    </a:cubicBezTo>
                    <a:close/>
                  </a:path>
                </a:pathLst>
              </a:custGeom>
              <a:solidFill>
                <a:srgbClr val="E6E9ED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88">
                <a:extLst>
                  <a:ext uri="{FF2B5EF4-FFF2-40B4-BE49-F238E27FC236}">
                    <a16:creationId xmlns:a16="http://schemas.microsoft.com/office/drawing/2014/main" id="{728FC767-ECD2-4A4C-843C-3652E7619C42}"/>
                  </a:ext>
                </a:extLst>
              </p:cNvPr>
              <p:cNvSpPr/>
              <p:nvPr/>
            </p:nvSpPr>
            <p:spPr>
              <a:xfrm>
                <a:off x="4114800" y="1905000"/>
                <a:ext cx="914400" cy="914400"/>
              </a:xfrm>
              <a:custGeom>
                <a:avLst/>
                <a:gdLst>
                  <a:gd name="connsiteX0" fmla="*/ 914400 w 914400"/>
                  <a:gd name="connsiteY0" fmla="*/ 457200 h 914400"/>
                  <a:gd name="connsiteX1" fmla="*/ 457200 w 914400"/>
                  <a:gd name="connsiteY1" fmla="*/ 914400 h 914400"/>
                  <a:gd name="connsiteX2" fmla="*/ 0 w 914400"/>
                  <a:gd name="connsiteY2" fmla="*/ 457200 h 914400"/>
                  <a:gd name="connsiteX3" fmla="*/ 457200 w 914400"/>
                  <a:gd name="connsiteY3" fmla="*/ 0 h 914400"/>
                  <a:gd name="connsiteX4" fmla="*/ 914400 w 914400"/>
                  <a:gd name="connsiteY4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914400">
                    <a:moveTo>
                      <a:pt x="914400" y="457200"/>
                    </a:moveTo>
                    <a:cubicBezTo>
                      <a:pt x="914400" y="709705"/>
                      <a:pt x="709705" y="914400"/>
                      <a:pt x="457200" y="914400"/>
                    </a:cubicBezTo>
                    <a:cubicBezTo>
                      <a:pt x="204695" y="914400"/>
                      <a:pt x="0" y="709705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ubicBezTo>
                      <a:pt x="709705" y="0"/>
                      <a:pt x="914400" y="204695"/>
                      <a:pt x="914400" y="4572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89">
                <a:extLst>
                  <a:ext uri="{FF2B5EF4-FFF2-40B4-BE49-F238E27FC236}">
                    <a16:creationId xmlns:a16="http://schemas.microsoft.com/office/drawing/2014/main" id="{ACA1A23C-6722-884D-BBD1-A19901515CA3}"/>
                  </a:ext>
                </a:extLst>
              </p:cNvPr>
              <p:cNvSpPr/>
              <p:nvPr/>
            </p:nvSpPr>
            <p:spPr>
              <a:xfrm>
                <a:off x="2209799" y="1066800"/>
                <a:ext cx="4724399" cy="4724400"/>
              </a:xfrm>
              <a:custGeom>
                <a:avLst/>
                <a:gdLst>
                  <a:gd name="connsiteX0" fmla="*/ 4724400 w 4724400"/>
                  <a:gd name="connsiteY0" fmla="*/ 1752600 h 4724400"/>
                  <a:gd name="connsiteX1" fmla="*/ 4333113 w 4724400"/>
                  <a:gd name="connsiteY1" fmla="*/ 1183843 h 4724400"/>
                  <a:gd name="connsiteX2" fmla="*/ 4343400 w 4724400"/>
                  <a:gd name="connsiteY2" fmla="*/ 1066800 h 4724400"/>
                  <a:gd name="connsiteX3" fmla="*/ 3657600 w 4724400"/>
                  <a:gd name="connsiteY3" fmla="*/ 381000 h 4724400"/>
                  <a:gd name="connsiteX4" fmla="*/ 3470072 w 4724400"/>
                  <a:gd name="connsiteY4" fmla="*/ 407594 h 4724400"/>
                  <a:gd name="connsiteX5" fmla="*/ 2895600 w 4724400"/>
                  <a:gd name="connsiteY5" fmla="*/ 0 h 4724400"/>
                  <a:gd name="connsiteX6" fmla="*/ 2362200 w 4724400"/>
                  <a:gd name="connsiteY6" fmla="*/ 315163 h 4724400"/>
                  <a:gd name="connsiteX7" fmla="*/ 1828800 w 4724400"/>
                  <a:gd name="connsiteY7" fmla="*/ 0 h 4724400"/>
                  <a:gd name="connsiteX8" fmla="*/ 1254328 w 4724400"/>
                  <a:gd name="connsiteY8" fmla="*/ 407594 h 4724400"/>
                  <a:gd name="connsiteX9" fmla="*/ 1066800 w 4724400"/>
                  <a:gd name="connsiteY9" fmla="*/ 381000 h 4724400"/>
                  <a:gd name="connsiteX10" fmla="*/ 381000 w 4724400"/>
                  <a:gd name="connsiteY10" fmla="*/ 1066800 h 4724400"/>
                  <a:gd name="connsiteX11" fmla="*/ 391287 w 4724400"/>
                  <a:gd name="connsiteY11" fmla="*/ 1183843 h 4724400"/>
                  <a:gd name="connsiteX12" fmla="*/ 0 w 4724400"/>
                  <a:gd name="connsiteY12" fmla="*/ 1752600 h 4724400"/>
                  <a:gd name="connsiteX13" fmla="*/ 281940 w 4724400"/>
                  <a:gd name="connsiteY13" fmla="*/ 2265807 h 4724400"/>
                  <a:gd name="connsiteX14" fmla="*/ 228600 w 4724400"/>
                  <a:gd name="connsiteY14" fmla="*/ 2514600 h 4724400"/>
                  <a:gd name="connsiteX15" fmla="*/ 838200 w 4724400"/>
                  <a:gd name="connsiteY15" fmla="*/ 3124200 h 4724400"/>
                  <a:gd name="connsiteX16" fmla="*/ 1024280 w 4724400"/>
                  <a:gd name="connsiteY16" fmla="*/ 3094863 h 4724400"/>
                  <a:gd name="connsiteX17" fmla="*/ 1600200 w 4724400"/>
                  <a:gd name="connsiteY17" fmla="*/ 3505200 h 4724400"/>
                  <a:gd name="connsiteX18" fmla="*/ 1905000 w 4724400"/>
                  <a:gd name="connsiteY18" fmla="*/ 3423209 h 4724400"/>
                  <a:gd name="connsiteX19" fmla="*/ 1905000 w 4724400"/>
                  <a:gd name="connsiteY19" fmla="*/ 3543605 h 4724400"/>
                  <a:gd name="connsiteX20" fmla="*/ 1066800 w 4724400"/>
                  <a:gd name="connsiteY20" fmla="*/ 4114800 h 4724400"/>
                  <a:gd name="connsiteX21" fmla="*/ 2362200 w 4724400"/>
                  <a:gd name="connsiteY21" fmla="*/ 4724400 h 4724400"/>
                  <a:gd name="connsiteX22" fmla="*/ 3657600 w 4724400"/>
                  <a:gd name="connsiteY22" fmla="*/ 4114800 h 4724400"/>
                  <a:gd name="connsiteX23" fmla="*/ 2819400 w 4724400"/>
                  <a:gd name="connsiteY23" fmla="*/ 3543605 h 4724400"/>
                  <a:gd name="connsiteX24" fmla="*/ 2819400 w 4724400"/>
                  <a:gd name="connsiteY24" fmla="*/ 3423209 h 4724400"/>
                  <a:gd name="connsiteX25" fmla="*/ 3124200 w 4724400"/>
                  <a:gd name="connsiteY25" fmla="*/ 3505200 h 4724400"/>
                  <a:gd name="connsiteX26" fmla="*/ 3700120 w 4724400"/>
                  <a:gd name="connsiteY26" fmla="*/ 3094863 h 4724400"/>
                  <a:gd name="connsiteX27" fmla="*/ 3886200 w 4724400"/>
                  <a:gd name="connsiteY27" fmla="*/ 3124200 h 4724400"/>
                  <a:gd name="connsiteX28" fmla="*/ 4495800 w 4724400"/>
                  <a:gd name="connsiteY28" fmla="*/ 2514600 h 4724400"/>
                  <a:gd name="connsiteX29" fmla="*/ 4442460 w 4724400"/>
                  <a:gd name="connsiteY29" fmla="*/ 2265807 h 4724400"/>
                  <a:gd name="connsiteX30" fmla="*/ 4724400 w 4724400"/>
                  <a:gd name="connsiteY30" fmla="*/ 1752600 h 4724400"/>
                  <a:gd name="connsiteX31" fmla="*/ 1981200 w 4724400"/>
                  <a:gd name="connsiteY31" fmla="*/ 1295400 h 4724400"/>
                  <a:gd name="connsiteX32" fmla="*/ 2362200 w 4724400"/>
                  <a:gd name="connsiteY32" fmla="*/ 914400 h 4724400"/>
                  <a:gd name="connsiteX33" fmla="*/ 2743200 w 4724400"/>
                  <a:gd name="connsiteY33" fmla="*/ 1295400 h 4724400"/>
                  <a:gd name="connsiteX34" fmla="*/ 2362200 w 4724400"/>
                  <a:gd name="connsiteY34" fmla="*/ 1676400 h 4724400"/>
                  <a:gd name="connsiteX35" fmla="*/ 1981200 w 4724400"/>
                  <a:gd name="connsiteY35" fmla="*/ 1295400 h 4724400"/>
                  <a:gd name="connsiteX36" fmla="*/ 2434361 w 4724400"/>
                  <a:gd name="connsiteY36" fmla="*/ 2182292 h 4724400"/>
                  <a:gd name="connsiteX37" fmla="*/ 2362200 w 4724400"/>
                  <a:gd name="connsiteY37" fmla="*/ 2254453 h 4724400"/>
                  <a:gd name="connsiteX38" fmla="*/ 2290039 w 4724400"/>
                  <a:gd name="connsiteY38" fmla="*/ 2182292 h 4724400"/>
                  <a:gd name="connsiteX39" fmla="*/ 2334082 w 4724400"/>
                  <a:gd name="connsiteY39" fmla="*/ 1830248 h 4724400"/>
                  <a:gd name="connsiteX40" fmla="*/ 2362200 w 4724400"/>
                  <a:gd name="connsiteY40" fmla="*/ 1828800 h 4724400"/>
                  <a:gd name="connsiteX41" fmla="*/ 2390394 w 4724400"/>
                  <a:gd name="connsiteY41" fmla="*/ 1830248 h 4724400"/>
                  <a:gd name="connsiteX42" fmla="*/ 2362200 w 4724400"/>
                  <a:gd name="connsiteY42" fmla="*/ 2469947 h 4724400"/>
                  <a:gd name="connsiteX43" fmla="*/ 2594839 w 4724400"/>
                  <a:gd name="connsiteY43" fmla="*/ 2237308 h 4724400"/>
                  <a:gd name="connsiteX44" fmla="*/ 2547061 w 4724400"/>
                  <a:gd name="connsiteY44" fmla="*/ 1854784 h 4724400"/>
                  <a:gd name="connsiteX45" fmla="*/ 3048000 w 4724400"/>
                  <a:gd name="connsiteY45" fmla="*/ 2514600 h 4724400"/>
                  <a:gd name="connsiteX46" fmla="*/ 3048000 w 4724400"/>
                  <a:gd name="connsiteY46" fmla="*/ 2895600 h 4724400"/>
                  <a:gd name="connsiteX47" fmla="*/ 2895600 w 4724400"/>
                  <a:gd name="connsiteY47" fmla="*/ 3048000 h 4724400"/>
                  <a:gd name="connsiteX48" fmla="*/ 2819400 w 4724400"/>
                  <a:gd name="connsiteY48" fmla="*/ 3048000 h 4724400"/>
                  <a:gd name="connsiteX49" fmla="*/ 2819400 w 4724400"/>
                  <a:gd name="connsiteY49" fmla="*/ 2286000 h 4724400"/>
                  <a:gd name="connsiteX50" fmla="*/ 2667000 w 4724400"/>
                  <a:gd name="connsiteY50" fmla="*/ 2286000 h 4724400"/>
                  <a:gd name="connsiteX51" fmla="*/ 2667000 w 4724400"/>
                  <a:gd name="connsiteY51" fmla="*/ 2819400 h 4724400"/>
                  <a:gd name="connsiteX52" fmla="*/ 2057400 w 4724400"/>
                  <a:gd name="connsiteY52" fmla="*/ 2819400 h 4724400"/>
                  <a:gd name="connsiteX53" fmla="*/ 2057400 w 4724400"/>
                  <a:gd name="connsiteY53" fmla="*/ 2286000 h 4724400"/>
                  <a:gd name="connsiteX54" fmla="*/ 1905000 w 4724400"/>
                  <a:gd name="connsiteY54" fmla="*/ 2286000 h 4724400"/>
                  <a:gd name="connsiteX55" fmla="*/ 1905000 w 4724400"/>
                  <a:gd name="connsiteY55" fmla="*/ 3048000 h 4724400"/>
                  <a:gd name="connsiteX56" fmla="*/ 1828800 w 4724400"/>
                  <a:gd name="connsiteY56" fmla="*/ 3048000 h 4724400"/>
                  <a:gd name="connsiteX57" fmla="*/ 1676400 w 4724400"/>
                  <a:gd name="connsiteY57" fmla="*/ 2895600 h 4724400"/>
                  <a:gd name="connsiteX58" fmla="*/ 1676400 w 4724400"/>
                  <a:gd name="connsiteY58" fmla="*/ 2514600 h 4724400"/>
                  <a:gd name="connsiteX59" fmla="*/ 2177415 w 4724400"/>
                  <a:gd name="connsiteY59" fmla="*/ 1854784 h 4724400"/>
                  <a:gd name="connsiteX60" fmla="*/ 2129562 w 4724400"/>
                  <a:gd name="connsiteY60" fmla="*/ 2237308 h 4724400"/>
                  <a:gd name="connsiteX61" fmla="*/ 2057400 w 4724400"/>
                  <a:gd name="connsiteY61" fmla="*/ 2971800 h 4724400"/>
                  <a:gd name="connsiteX62" fmla="*/ 2286000 w 4724400"/>
                  <a:gd name="connsiteY62" fmla="*/ 2971800 h 4724400"/>
                  <a:gd name="connsiteX63" fmla="*/ 2286000 w 4724400"/>
                  <a:gd name="connsiteY63" fmla="*/ 4152900 h 4724400"/>
                  <a:gd name="connsiteX64" fmla="*/ 2171700 w 4724400"/>
                  <a:gd name="connsiteY64" fmla="*/ 4267200 h 4724400"/>
                  <a:gd name="connsiteX65" fmla="*/ 2057400 w 4724400"/>
                  <a:gd name="connsiteY65" fmla="*/ 4152900 h 4724400"/>
                  <a:gd name="connsiteX66" fmla="*/ 2438400 w 4724400"/>
                  <a:gd name="connsiteY66" fmla="*/ 2971800 h 4724400"/>
                  <a:gd name="connsiteX67" fmla="*/ 2667000 w 4724400"/>
                  <a:gd name="connsiteY67" fmla="*/ 2971800 h 4724400"/>
                  <a:gd name="connsiteX68" fmla="*/ 2667000 w 4724400"/>
                  <a:gd name="connsiteY68" fmla="*/ 4152900 h 4724400"/>
                  <a:gd name="connsiteX69" fmla="*/ 2552700 w 4724400"/>
                  <a:gd name="connsiteY69" fmla="*/ 4267200 h 4724400"/>
                  <a:gd name="connsiteX70" fmla="*/ 2438400 w 4724400"/>
                  <a:gd name="connsiteY70" fmla="*/ 4152900 h 4724400"/>
                  <a:gd name="connsiteX71" fmla="*/ 3505200 w 4724400"/>
                  <a:gd name="connsiteY71" fmla="*/ 4114800 h 4724400"/>
                  <a:gd name="connsiteX72" fmla="*/ 2362200 w 4724400"/>
                  <a:gd name="connsiteY72" fmla="*/ 4572000 h 4724400"/>
                  <a:gd name="connsiteX73" fmla="*/ 1219200 w 4724400"/>
                  <a:gd name="connsiteY73" fmla="*/ 4114800 h 4724400"/>
                  <a:gd name="connsiteX74" fmla="*/ 1905000 w 4724400"/>
                  <a:gd name="connsiteY74" fmla="*/ 3698139 h 4724400"/>
                  <a:gd name="connsiteX75" fmla="*/ 1905000 w 4724400"/>
                  <a:gd name="connsiteY75" fmla="*/ 4152900 h 4724400"/>
                  <a:gd name="connsiteX76" fmla="*/ 2171700 w 4724400"/>
                  <a:gd name="connsiteY76" fmla="*/ 4419600 h 4724400"/>
                  <a:gd name="connsiteX77" fmla="*/ 2362200 w 4724400"/>
                  <a:gd name="connsiteY77" fmla="*/ 4338981 h 4724400"/>
                  <a:gd name="connsiteX78" fmla="*/ 2552700 w 4724400"/>
                  <a:gd name="connsiteY78" fmla="*/ 4419600 h 4724400"/>
                  <a:gd name="connsiteX79" fmla="*/ 2819400 w 4724400"/>
                  <a:gd name="connsiteY79" fmla="*/ 4152900 h 4724400"/>
                  <a:gd name="connsiteX80" fmla="*/ 2819400 w 4724400"/>
                  <a:gd name="connsiteY80" fmla="*/ 3698139 h 4724400"/>
                  <a:gd name="connsiteX81" fmla="*/ 3505200 w 4724400"/>
                  <a:gd name="connsiteY81" fmla="*/ 4114800 h 4724400"/>
                  <a:gd name="connsiteX82" fmla="*/ 4343400 w 4724400"/>
                  <a:gd name="connsiteY82" fmla="*/ 2514600 h 4724400"/>
                  <a:gd name="connsiteX83" fmla="*/ 3886200 w 4724400"/>
                  <a:gd name="connsiteY83" fmla="*/ 2971800 h 4724400"/>
                  <a:gd name="connsiteX84" fmla="*/ 3682594 w 4724400"/>
                  <a:gd name="connsiteY84" fmla="*/ 2923413 h 4724400"/>
                  <a:gd name="connsiteX85" fmla="*/ 3591763 w 4724400"/>
                  <a:gd name="connsiteY85" fmla="*/ 2877998 h 4724400"/>
                  <a:gd name="connsiteX86" fmla="*/ 3573628 w 4724400"/>
                  <a:gd name="connsiteY86" fmla="*/ 2977972 h 4724400"/>
                  <a:gd name="connsiteX87" fmla="*/ 3124200 w 4724400"/>
                  <a:gd name="connsiteY87" fmla="*/ 3352800 h 4724400"/>
                  <a:gd name="connsiteX88" fmla="*/ 2819400 w 4724400"/>
                  <a:gd name="connsiteY88" fmla="*/ 3235757 h 4724400"/>
                  <a:gd name="connsiteX89" fmla="*/ 2819400 w 4724400"/>
                  <a:gd name="connsiteY89" fmla="*/ 3200400 h 4724400"/>
                  <a:gd name="connsiteX90" fmla="*/ 2895600 w 4724400"/>
                  <a:gd name="connsiteY90" fmla="*/ 3200400 h 4724400"/>
                  <a:gd name="connsiteX91" fmla="*/ 3200400 w 4724400"/>
                  <a:gd name="connsiteY91" fmla="*/ 2895600 h 4724400"/>
                  <a:gd name="connsiteX92" fmla="*/ 3200400 w 4724400"/>
                  <a:gd name="connsiteY92" fmla="*/ 2514600 h 4724400"/>
                  <a:gd name="connsiteX93" fmla="*/ 2665095 w 4724400"/>
                  <a:gd name="connsiteY93" fmla="*/ 1733931 h 4724400"/>
                  <a:gd name="connsiteX94" fmla="*/ 2895600 w 4724400"/>
                  <a:gd name="connsiteY94" fmla="*/ 1295400 h 4724400"/>
                  <a:gd name="connsiteX95" fmla="*/ 2362200 w 4724400"/>
                  <a:gd name="connsiteY95" fmla="*/ 762000 h 4724400"/>
                  <a:gd name="connsiteX96" fmla="*/ 1828800 w 4724400"/>
                  <a:gd name="connsiteY96" fmla="*/ 1295400 h 4724400"/>
                  <a:gd name="connsiteX97" fmla="*/ 2059305 w 4724400"/>
                  <a:gd name="connsiteY97" fmla="*/ 1733931 h 4724400"/>
                  <a:gd name="connsiteX98" fmla="*/ 1524000 w 4724400"/>
                  <a:gd name="connsiteY98" fmla="*/ 2514600 h 4724400"/>
                  <a:gd name="connsiteX99" fmla="*/ 1524000 w 4724400"/>
                  <a:gd name="connsiteY99" fmla="*/ 2895600 h 4724400"/>
                  <a:gd name="connsiteX100" fmla="*/ 1828800 w 4724400"/>
                  <a:gd name="connsiteY100" fmla="*/ 3200400 h 4724400"/>
                  <a:gd name="connsiteX101" fmla="*/ 1905000 w 4724400"/>
                  <a:gd name="connsiteY101" fmla="*/ 3200400 h 4724400"/>
                  <a:gd name="connsiteX102" fmla="*/ 1905000 w 4724400"/>
                  <a:gd name="connsiteY102" fmla="*/ 3235757 h 4724400"/>
                  <a:gd name="connsiteX103" fmla="*/ 1600200 w 4724400"/>
                  <a:gd name="connsiteY103" fmla="*/ 3352800 h 4724400"/>
                  <a:gd name="connsiteX104" fmla="*/ 1150849 w 4724400"/>
                  <a:gd name="connsiteY104" fmla="*/ 2977972 h 4724400"/>
                  <a:gd name="connsiteX105" fmla="*/ 1132713 w 4724400"/>
                  <a:gd name="connsiteY105" fmla="*/ 2877998 h 4724400"/>
                  <a:gd name="connsiteX106" fmla="*/ 1041883 w 4724400"/>
                  <a:gd name="connsiteY106" fmla="*/ 2923413 h 4724400"/>
                  <a:gd name="connsiteX107" fmla="*/ 838200 w 4724400"/>
                  <a:gd name="connsiteY107" fmla="*/ 2971800 h 4724400"/>
                  <a:gd name="connsiteX108" fmla="*/ 381000 w 4724400"/>
                  <a:gd name="connsiteY108" fmla="*/ 2514600 h 4724400"/>
                  <a:gd name="connsiteX109" fmla="*/ 419176 w 4724400"/>
                  <a:gd name="connsiteY109" fmla="*/ 2331339 h 4724400"/>
                  <a:gd name="connsiteX110" fmla="*/ 609600 w 4724400"/>
                  <a:gd name="connsiteY110" fmla="*/ 2362200 h 4724400"/>
                  <a:gd name="connsiteX111" fmla="*/ 1219200 w 4724400"/>
                  <a:gd name="connsiteY111" fmla="*/ 1752600 h 4724400"/>
                  <a:gd name="connsiteX112" fmla="*/ 1066800 w 4724400"/>
                  <a:gd name="connsiteY112" fmla="*/ 1752600 h 4724400"/>
                  <a:gd name="connsiteX113" fmla="*/ 609600 w 4724400"/>
                  <a:gd name="connsiteY113" fmla="*/ 2209800 h 4724400"/>
                  <a:gd name="connsiteX114" fmla="*/ 152400 w 4724400"/>
                  <a:gd name="connsiteY114" fmla="*/ 1752600 h 4724400"/>
                  <a:gd name="connsiteX115" fmla="*/ 499643 w 4724400"/>
                  <a:gd name="connsiteY115" fmla="*/ 1309345 h 4724400"/>
                  <a:gd name="connsiteX116" fmla="*/ 576453 w 4724400"/>
                  <a:gd name="connsiteY116" fmla="*/ 1290371 h 4724400"/>
                  <a:gd name="connsiteX117" fmla="*/ 554584 w 4724400"/>
                  <a:gd name="connsiteY117" fmla="*/ 1214323 h 4724400"/>
                  <a:gd name="connsiteX118" fmla="*/ 533400 w 4724400"/>
                  <a:gd name="connsiteY118" fmla="*/ 1066800 h 4724400"/>
                  <a:gd name="connsiteX119" fmla="*/ 1066800 w 4724400"/>
                  <a:gd name="connsiteY119" fmla="*/ 533400 h 4724400"/>
                  <a:gd name="connsiteX120" fmla="*/ 1221867 w 4724400"/>
                  <a:gd name="connsiteY120" fmla="*/ 556336 h 4724400"/>
                  <a:gd name="connsiteX121" fmla="*/ 1219200 w 4724400"/>
                  <a:gd name="connsiteY121" fmla="*/ 609600 h 4724400"/>
                  <a:gd name="connsiteX122" fmla="*/ 1486891 w 4724400"/>
                  <a:gd name="connsiteY122" fmla="*/ 1114273 h 4724400"/>
                  <a:gd name="connsiteX123" fmla="*/ 1572463 w 4724400"/>
                  <a:gd name="connsiteY123" fmla="*/ 988238 h 4724400"/>
                  <a:gd name="connsiteX124" fmla="*/ 1371600 w 4724400"/>
                  <a:gd name="connsiteY124" fmla="*/ 609600 h 4724400"/>
                  <a:gd name="connsiteX125" fmla="*/ 1828800 w 4724400"/>
                  <a:gd name="connsiteY125" fmla="*/ 152400 h 4724400"/>
                  <a:gd name="connsiteX126" fmla="*/ 2286000 w 4724400"/>
                  <a:gd name="connsiteY126" fmla="*/ 609600 h 4724400"/>
                  <a:gd name="connsiteX127" fmla="*/ 2438400 w 4724400"/>
                  <a:gd name="connsiteY127" fmla="*/ 609600 h 4724400"/>
                  <a:gd name="connsiteX128" fmla="*/ 2895600 w 4724400"/>
                  <a:gd name="connsiteY128" fmla="*/ 152400 h 4724400"/>
                  <a:gd name="connsiteX129" fmla="*/ 3352800 w 4724400"/>
                  <a:gd name="connsiteY129" fmla="*/ 609600 h 4724400"/>
                  <a:gd name="connsiteX130" fmla="*/ 3151937 w 4724400"/>
                  <a:gd name="connsiteY130" fmla="*/ 988238 h 4724400"/>
                  <a:gd name="connsiteX131" fmla="*/ 3237509 w 4724400"/>
                  <a:gd name="connsiteY131" fmla="*/ 1114273 h 4724400"/>
                  <a:gd name="connsiteX132" fmla="*/ 3505200 w 4724400"/>
                  <a:gd name="connsiteY132" fmla="*/ 609600 h 4724400"/>
                  <a:gd name="connsiteX133" fmla="*/ 3502533 w 4724400"/>
                  <a:gd name="connsiteY133" fmla="*/ 556336 h 4724400"/>
                  <a:gd name="connsiteX134" fmla="*/ 3657600 w 4724400"/>
                  <a:gd name="connsiteY134" fmla="*/ 533400 h 4724400"/>
                  <a:gd name="connsiteX135" fmla="*/ 4191000 w 4724400"/>
                  <a:gd name="connsiteY135" fmla="*/ 1066800 h 4724400"/>
                  <a:gd name="connsiteX136" fmla="*/ 4169893 w 4724400"/>
                  <a:gd name="connsiteY136" fmla="*/ 1214323 h 4724400"/>
                  <a:gd name="connsiteX137" fmla="*/ 4148023 w 4724400"/>
                  <a:gd name="connsiteY137" fmla="*/ 1290371 h 4724400"/>
                  <a:gd name="connsiteX138" fmla="*/ 4224833 w 4724400"/>
                  <a:gd name="connsiteY138" fmla="*/ 1309345 h 4724400"/>
                  <a:gd name="connsiteX139" fmla="*/ 4572000 w 4724400"/>
                  <a:gd name="connsiteY139" fmla="*/ 1752600 h 4724400"/>
                  <a:gd name="connsiteX140" fmla="*/ 4114800 w 4724400"/>
                  <a:gd name="connsiteY140" fmla="*/ 2209800 h 4724400"/>
                  <a:gd name="connsiteX141" fmla="*/ 3657600 w 4724400"/>
                  <a:gd name="connsiteY141" fmla="*/ 1752600 h 4724400"/>
                  <a:gd name="connsiteX142" fmla="*/ 3505200 w 4724400"/>
                  <a:gd name="connsiteY142" fmla="*/ 1752600 h 4724400"/>
                  <a:gd name="connsiteX143" fmla="*/ 4114800 w 4724400"/>
                  <a:gd name="connsiteY143" fmla="*/ 2362200 h 4724400"/>
                  <a:gd name="connsiteX144" fmla="*/ 4305224 w 4724400"/>
                  <a:gd name="connsiteY144" fmla="*/ 2331339 h 4724400"/>
                  <a:gd name="connsiteX145" fmla="*/ 4343400 w 4724400"/>
                  <a:gd name="connsiteY145" fmla="*/ 2514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4724400" h="4724400">
                    <a:moveTo>
                      <a:pt x="4724400" y="1752600"/>
                    </a:moveTo>
                    <a:cubicBezTo>
                      <a:pt x="4724400" y="1497254"/>
                      <a:pt x="4566819" y="1272997"/>
                      <a:pt x="4333113" y="1183843"/>
                    </a:cubicBezTo>
                    <a:cubicBezTo>
                      <a:pt x="4339971" y="1144905"/>
                      <a:pt x="4343400" y="1105814"/>
                      <a:pt x="4343400" y="1066800"/>
                    </a:cubicBezTo>
                    <a:cubicBezTo>
                      <a:pt x="4343400" y="688619"/>
                      <a:pt x="4035781" y="381000"/>
                      <a:pt x="3657600" y="381000"/>
                    </a:cubicBezTo>
                    <a:cubicBezTo>
                      <a:pt x="3593440" y="381000"/>
                      <a:pt x="3530727" y="390296"/>
                      <a:pt x="3470072" y="407594"/>
                    </a:cubicBezTo>
                    <a:cubicBezTo>
                      <a:pt x="3386404" y="170612"/>
                      <a:pt x="3160852" y="0"/>
                      <a:pt x="2895600" y="0"/>
                    </a:cubicBezTo>
                    <a:cubicBezTo>
                      <a:pt x="2666238" y="0"/>
                      <a:pt x="2466213" y="127483"/>
                      <a:pt x="2362200" y="315163"/>
                    </a:cubicBezTo>
                    <a:cubicBezTo>
                      <a:pt x="2258187" y="127483"/>
                      <a:pt x="2058162" y="0"/>
                      <a:pt x="1828800" y="0"/>
                    </a:cubicBezTo>
                    <a:cubicBezTo>
                      <a:pt x="1563548" y="0"/>
                      <a:pt x="1337996" y="170612"/>
                      <a:pt x="1254328" y="407594"/>
                    </a:cubicBezTo>
                    <a:cubicBezTo>
                      <a:pt x="1193673" y="390296"/>
                      <a:pt x="1130960" y="381000"/>
                      <a:pt x="1066800" y="381000"/>
                    </a:cubicBezTo>
                    <a:cubicBezTo>
                      <a:pt x="688619" y="381000"/>
                      <a:pt x="381000" y="688619"/>
                      <a:pt x="381000" y="1066800"/>
                    </a:cubicBezTo>
                    <a:cubicBezTo>
                      <a:pt x="381000" y="1105814"/>
                      <a:pt x="384429" y="1144905"/>
                      <a:pt x="391287" y="1183843"/>
                    </a:cubicBezTo>
                    <a:cubicBezTo>
                      <a:pt x="157582" y="1272997"/>
                      <a:pt x="0" y="1497254"/>
                      <a:pt x="0" y="1752600"/>
                    </a:cubicBezTo>
                    <a:cubicBezTo>
                      <a:pt x="0" y="1968094"/>
                      <a:pt x="112700" y="2157375"/>
                      <a:pt x="281940" y="2265807"/>
                    </a:cubicBezTo>
                    <a:cubicBezTo>
                      <a:pt x="247040" y="2343684"/>
                      <a:pt x="228600" y="2428342"/>
                      <a:pt x="228600" y="2514600"/>
                    </a:cubicBezTo>
                    <a:cubicBezTo>
                      <a:pt x="228600" y="2850718"/>
                      <a:pt x="502082" y="3124200"/>
                      <a:pt x="838200" y="3124200"/>
                    </a:cubicBezTo>
                    <a:cubicBezTo>
                      <a:pt x="901979" y="3124200"/>
                      <a:pt x="964235" y="3114370"/>
                      <a:pt x="1024280" y="3094863"/>
                    </a:cubicBezTo>
                    <a:cubicBezTo>
                      <a:pt x="1107719" y="3337332"/>
                      <a:pt x="1337005" y="3505200"/>
                      <a:pt x="1600200" y="3505200"/>
                    </a:cubicBezTo>
                    <a:cubicBezTo>
                      <a:pt x="1709242" y="3505200"/>
                      <a:pt x="1813332" y="3476397"/>
                      <a:pt x="1905000" y="3423209"/>
                    </a:cubicBezTo>
                    <a:lnTo>
                      <a:pt x="1905000" y="3543605"/>
                    </a:lnTo>
                    <a:cubicBezTo>
                      <a:pt x="1393774" y="3630930"/>
                      <a:pt x="1066800" y="3851453"/>
                      <a:pt x="1066800" y="4114800"/>
                    </a:cubicBezTo>
                    <a:cubicBezTo>
                      <a:pt x="1066800" y="4456633"/>
                      <a:pt x="1635862" y="4724400"/>
                      <a:pt x="2362200" y="4724400"/>
                    </a:cubicBezTo>
                    <a:cubicBezTo>
                      <a:pt x="3088539" y="4724400"/>
                      <a:pt x="3657600" y="4456633"/>
                      <a:pt x="3657600" y="4114800"/>
                    </a:cubicBezTo>
                    <a:cubicBezTo>
                      <a:pt x="3657600" y="3851453"/>
                      <a:pt x="3330626" y="3630930"/>
                      <a:pt x="2819400" y="3543605"/>
                    </a:cubicBezTo>
                    <a:lnTo>
                      <a:pt x="2819400" y="3423209"/>
                    </a:lnTo>
                    <a:cubicBezTo>
                      <a:pt x="2911069" y="3476397"/>
                      <a:pt x="3015158" y="3505200"/>
                      <a:pt x="3124200" y="3505200"/>
                    </a:cubicBezTo>
                    <a:cubicBezTo>
                      <a:pt x="3387395" y="3505200"/>
                      <a:pt x="3616681" y="3337332"/>
                      <a:pt x="3700120" y="3094863"/>
                    </a:cubicBezTo>
                    <a:cubicBezTo>
                      <a:pt x="3760165" y="3114370"/>
                      <a:pt x="3822421" y="3124200"/>
                      <a:pt x="3886200" y="3124200"/>
                    </a:cubicBezTo>
                    <a:cubicBezTo>
                      <a:pt x="4222318" y="3124200"/>
                      <a:pt x="4495800" y="2850718"/>
                      <a:pt x="4495800" y="2514600"/>
                    </a:cubicBezTo>
                    <a:cubicBezTo>
                      <a:pt x="4495800" y="2428342"/>
                      <a:pt x="4477360" y="2343684"/>
                      <a:pt x="4442460" y="2265807"/>
                    </a:cubicBezTo>
                    <a:cubicBezTo>
                      <a:pt x="4611700" y="2157375"/>
                      <a:pt x="4724400" y="1968094"/>
                      <a:pt x="4724400" y="1752600"/>
                    </a:cubicBezTo>
                    <a:close/>
                    <a:moveTo>
                      <a:pt x="1981200" y="1295400"/>
                    </a:moveTo>
                    <a:cubicBezTo>
                      <a:pt x="1981200" y="1085317"/>
                      <a:pt x="2152117" y="914400"/>
                      <a:pt x="2362200" y="914400"/>
                    </a:cubicBezTo>
                    <a:cubicBezTo>
                      <a:pt x="2572284" y="914400"/>
                      <a:pt x="2743200" y="1085317"/>
                      <a:pt x="2743200" y="1295400"/>
                    </a:cubicBezTo>
                    <a:cubicBezTo>
                      <a:pt x="2743200" y="1505483"/>
                      <a:pt x="2572284" y="1676400"/>
                      <a:pt x="2362200" y="1676400"/>
                    </a:cubicBezTo>
                    <a:cubicBezTo>
                      <a:pt x="2152117" y="1676400"/>
                      <a:pt x="1981200" y="1505483"/>
                      <a:pt x="1981200" y="1295400"/>
                    </a:cubicBezTo>
                    <a:close/>
                    <a:moveTo>
                      <a:pt x="2434361" y="2182292"/>
                    </a:moveTo>
                    <a:lnTo>
                      <a:pt x="2362200" y="2254453"/>
                    </a:lnTo>
                    <a:lnTo>
                      <a:pt x="2290039" y="2182292"/>
                    </a:lnTo>
                    <a:lnTo>
                      <a:pt x="2334082" y="1830248"/>
                    </a:lnTo>
                    <a:cubicBezTo>
                      <a:pt x="2343455" y="1829867"/>
                      <a:pt x="2352675" y="1828800"/>
                      <a:pt x="2362200" y="1828800"/>
                    </a:cubicBezTo>
                    <a:cubicBezTo>
                      <a:pt x="2371725" y="1828800"/>
                      <a:pt x="2380945" y="1829867"/>
                      <a:pt x="2390394" y="1830248"/>
                    </a:cubicBezTo>
                    <a:close/>
                    <a:moveTo>
                      <a:pt x="2362200" y="2469947"/>
                    </a:moveTo>
                    <a:lnTo>
                      <a:pt x="2594839" y="2237308"/>
                    </a:lnTo>
                    <a:lnTo>
                      <a:pt x="2547061" y="1854784"/>
                    </a:lnTo>
                    <a:cubicBezTo>
                      <a:pt x="2835555" y="1935785"/>
                      <a:pt x="3048000" y="2200504"/>
                      <a:pt x="3048000" y="2514600"/>
                    </a:cubicBezTo>
                    <a:lnTo>
                      <a:pt x="3048000" y="2895600"/>
                    </a:lnTo>
                    <a:cubicBezTo>
                      <a:pt x="3048000" y="2979649"/>
                      <a:pt x="2979649" y="3048000"/>
                      <a:pt x="2895600" y="3048000"/>
                    </a:cubicBezTo>
                    <a:lnTo>
                      <a:pt x="2819400" y="3048000"/>
                    </a:lnTo>
                    <a:lnTo>
                      <a:pt x="2819400" y="2286000"/>
                    </a:lnTo>
                    <a:lnTo>
                      <a:pt x="2667000" y="2286000"/>
                    </a:lnTo>
                    <a:lnTo>
                      <a:pt x="2667000" y="2819400"/>
                    </a:lnTo>
                    <a:lnTo>
                      <a:pt x="2057400" y="2819400"/>
                    </a:lnTo>
                    <a:lnTo>
                      <a:pt x="2057400" y="2286000"/>
                    </a:lnTo>
                    <a:lnTo>
                      <a:pt x="1905000" y="2286000"/>
                    </a:lnTo>
                    <a:lnTo>
                      <a:pt x="1905000" y="3048000"/>
                    </a:lnTo>
                    <a:lnTo>
                      <a:pt x="1828800" y="3048000"/>
                    </a:lnTo>
                    <a:cubicBezTo>
                      <a:pt x="1744751" y="3048000"/>
                      <a:pt x="1676400" y="2979649"/>
                      <a:pt x="1676400" y="2895600"/>
                    </a:cubicBezTo>
                    <a:lnTo>
                      <a:pt x="1676400" y="2514600"/>
                    </a:lnTo>
                    <a:cubicBezTo>
                      <a:pt x="1676400" y="2200504"/>
                      <a:pt x="1888846" y="1935785"/>
                      <a:pt x="2177415" y="1854784"/>
                    </a:cubicBezTo>
                    <a:lnTo>
                      <a:pt x="2129562" y="2237308"/>
                    </a:lnTo>
                    <a:close/>
                    <a:moveTo>
                      <a:pt x="2057400" y="2971800"/>
                    </a:moveTo>
                    <a:lnTo>
                      <a:pt x="2286000" y="2971800"/>
                    </a:lnTo>
                    <a:lnTo>
                      <a:pt x="2286000" y="4152900"/>
                    </a:lnTo>
                    <a:cubicBezTo>
                      <a:pt x="2286000" y="4215918"/>
                      <a:pt x="2234717" y="4267200"/>
                      <a:pt x="2171700" y="4267200"/>
                    </a:cubicBezTo>
                    <a:cubicBezTo>
                      <a:pt x="2108683" y="4267200"/>
                      <a:pt x="2057400" y="4215918"/>
                      <a:pt x="2057400" y="4152900"/>
                    </a:cubicBezTo>
                    <a:close/>
                    <a:moveTo>
                      <a:pt x="2438400" y="2971800"/>
                    </a:moveTo>
                    <a:lnTo>
                      <a:pt x="2667000" y="2971800"/>
                    </a:lnTo>
                    <a:lnTo>
                      <a:pt x="2667000" y="4152900"/>
                    </a:lnTo>
                    <a:cubicBezTo>
                      <a:pt x="2667000" y="4215918"/>
                      <a:pt x="2615717" y="4267200"/>
                      <a:pt x="2552700" y="4267200"/>
                    </a:cubicBezTo>
                    <a:cubicBezTo>
                      <a:pt x="2489683" y="4267200"/>
                      <a:pt x="2438400" y="4215918"/>
                      <a:pt x="2438400" y="4152900"/>
                    </a:cubicBezTo>
                    <a:close/>
                    <a:moveTo>
                      <a:pt x="3505200" y="4114800"/>
                    </a:moveTo>
                    <a:cubicBezTo>
                      <a:pt x="3505200" y="4331056"/>
                      <a:pt x="3035808" y="4572000"/>
                      <a:pt x="2362200" y="4572000"/>
                    </a:cubicBezTo>
                    <a:cubicBezTo>
                      <a:pt x="1688592" y="4572000"/>
                      <a:pt x="1219200" y="4331056"/>
                      <a:pt x="1219200" y="4114800"/>
                    </a:cubicBezTo>
                    <a:cubicBezTo>
                      <a:pt x="1219200" y="3941750"/>
                      <a:pt x="1502740" y="3772281"/>
                      <a:pt x="1905000" y="3698139"/>
                    </a:cubicBezTo>
                    <a:lnTo>
                      <a:pt x="1905000" y="4152900"/>
                    </a:lnTo>
                    <a:cubicBezTo>
                      <a:pt x="1905000" y="4299966"/>
                      <a:pt x="2024634" y="4419600"/>
                      <a:pt x="2171700" y="4419600"/>
                    </a:cubicBezTo>
                    <a:cubicBezTo>
                      <a:pt x="2246376" y="4419600"/>
                      <a:pt x="2313737" y="4388587"/>
                      <a:pt x="2362200" y="4338981"/>
                    </a:cubicBezTo>
                    <a:cubicBezTo>
                      <a:pt x="2410663" y="4388587"/>
                      <a:pt x="2478024" y="4419600"/>
                      <a:pt x="2552700" y="4419600"/>
                    </a:cubicBezTo>
                    <a:cubicBezTo>
                      <a:pt x="2699766" y="4419600"/>
                      <a:pt x="2819400" y="4299966"/>
                      <a:pt x="2819400" y="4152900"/>
                    </a:cubicBezTo>
                    <a:lnTo>
                      <a:pt x="2819400" y="3698139"/>
                    </a:lnTo>
                    <a:cubicBezTo>
                      <a:pt x="3221660" y="3772281"/>
                      <a:pt x="3505200" y="3941750"/>
                      <a:pt x="3505200" y="4114800"/>
                    </a:cubicBezTo>
                    <a:close/>
                    <a:moveTo>
                      <a:pt x="4343400" y="2514600"/>
                    </a:moveTo>
                    <a:cubicBezTo>
                      <a:pt x="4343400" y="2766746"/>
                      <a:pt x="4138346" y="2971800"/>
                      <a:pt x="3886200" y="2971800"/>
                    </a:cubicBezTo>
                    <a:cubicBezTo>
                      <a:pt x="3815334" y="2971800"/>
                      <a:pt x="3746830" y="2955493"/>
                      <a:pt x="3682594" y="2923413"/>
                    </a:cubicBezTo>
                    <a:lnTo>
                      <a:pt x="3591763" y="2877998"/>
                    </a:lnTo>
                    <a:lnTo>
                      <a:pt x="3573628" y="2977972"/>
                    </a:lnTo>
                    <a:cubicBezTo>
                      <a:pt x="3534080" y="3195218"/>
                      <a:pt x="3345028" y="3352800"/>
                      <a:pt x="3124200" y="3352800"/>
                    </a:cubicBezTo>
                    <a:cubicBezTo>
                      <a:pt x="3010281" y="3352800"/>
                      <a:pt x="2903373" y="3311195"/>
                      <a:pt x="2819400" y="3235757"/>
                    </a:cubicBezTo>
                    <a:lnTo>
                      <a:pt x="2819400" y="3200400"/>
                    </a:lnTo>
                    <a:lnTo>
                      <a:pt x="2895600" y="3200400"/>
                    </a:lnTo>
                    <a:cubicBezTo>
                      <a:pt x="3063697" y="3200400"/>
                      <a:pt x="3200400" y="3063697"/>
                      <a:pt x="3200400" y="2895600"/>
                    </a:cubicBezTo>
                    <a:lnTo>
                      <a:pt x="3200400" y="2514600"/>
                    </a:lnTo>
                    <a:cubicBezTo>
                      <a:pt x="3200400" y="2159280"/>
                      <a:pt x="2977820" y="1855699"/>
                      <a:pt x="2665095" y="1733931"/>
                    </a:cubicBezTo>
                    <a:cubicBezTo>
                      <a:pt x="2804160" y="1637538"/>
                      <a:pt x="2895600" y="1476985"/>
                      <a:pt x="2895600" y="1295400"/>
                    </a:cubicBezTo>
                    <a:cubicBezTo>
                      <a:pt x="2895600" y="1001344"/>
                      <a:pt x="2656256" y="762000"/>
                      <a:pt x="2362200" y="762000"/>
                    </a:cubicBezTo>
                    <a:cubicBezTo>
                      <a:pt x="2068144" y="762000"/>
                      <a:pt x="1828800" y="1001344"/>
                      <a:pt x="1828800" y="1295400"/>
                    </a:cubicBezTo>
                    <a:cubicBezTo>
                      <a:pt x="1828800" y="1476985"/>
                      <a:pt x="1920240" y="1637538"/>
                      <a:pt x="2059305" y="1733931"/>
                    </a:cubicBezTo>
                    <a:cubicBezTo>
                      <a:pt x="1746580" y="1855699"/>
                      <a:pt x="1524000" y="2159280"/>
                      <a:pt x="1524000" y="2514600"/>
                    </a:cubicBezTo>
                    <a:lnTo>
                      <a:pt x="1524000" y="2895600"/>
                    </a:lnTo>
                    <a:cubicBezTo>
                      <a:pt x="1524000" y="3063697"/>
                      <a:pt x="1660703" y="3200400"/>
                      <a:pt x="1828800" y="3200400"/>
                    </a:cubicBezTo>
                    <a:lnTo>
                      <a:pt x="1905000" y="3200400"/>
                    </a:lnTo>
                    <a:lnTo>
                      <a:pt x="1905000" y="3235757"/>
                    </a:lnTo>
                    <a:cubicBezTo>
                      <a:pt x="1821028" y="3311195"/>
                      <a:pt x="1714119" y="3352800"/>
                      <a:pt x="1600200" y="3352800"/>
                    </a:cubicBezTo>
                    <a:cubicBezTo>
                      <a:pt x="1379372" y="3352800"/>
                      <a:pt x="1190320" y="3195218"/>
                      <a:pt x="1150849" y="2977972"/>
                    </a:cubicBezTo>
                    <a:lnTo>
                      <a:pt x="1132713" y="2877998"/>
                    </a:lnTo>
                    <a:lnTo>
                      <a:pt x="1041883" y="2923413"/>
                    </a:lnTo>
                    <a:cubicBezTo>
                      <a:pt x="977570" y="2955493"/>
                      <a:pt x="909066" y="2971800"/>
                      <a:pt x="838200" y="2971800"/>
                    </a:cubicBezTo>
                    <a:cubicBezTo>
                      <a:pt x="586054" y="2971800"/>
                      <a:pt x="381000" y="2766746"/>
                      <a:pt x="381000" y="2514600"/>
                    </a:cubicBezTo>
                    <a:cubicBezTo>
                      <a:pt x="381000" y="2451126"/>
                      <a:pt x="394106" y="2388794"/>
                      <a:pt x="419176" y="2331339"/>
                    </a:cubicBezTo>
                    <a:cubicBezTo>
                      <a:pt x="479222" y="2351151"/>
                      <a:pt x="543077" y="2362200"/>
                      <a:pt x="609600" y="2362200"/>
                    </a:cubicBezTo>
                    <a:cubicBezTo>
                      <a:pt x="945718" y="2362200"/>
                      <a:pt x="1219200" y="2088718"/>
                      <a:pt x="1219200" y="1752600"/>
                    </a:cubicBezTo>
                    <a:lnTo>
                      <a:pt x="1066800" y="1752600"/>
                    </a:lnTo>
                    <a:cubicBezTo>
                      <a:pt x="1066800" y="2004746"/>
                      <a:pt x="861746" y="2209800"/>
                      <a:pt x="609600" y="2209800"/>
                    </a:cubicBezTo>
                    <a:cubicBezTo>
                      <a:pt x="357454" y="2209800"/>
                      <a:pt x="152400" y="2004746"/>
                      <a:pt x="152400" y="1752600"/>
                    </a:cubicBezTo>
                    <a:cubicBezTo>
                      <a:pt x="152400" y="1542136"/>
                      <a:pt x="295199" y="1359941"/>
                      <a:pt x="499643" y="1309345"/>
                    </a:cubicBezTo>
                    <a:lnTo>
                      <a:pt x="576453" y="1290371"/>
                    </a:lnTo>
                    <a:lnTo>
                      <a:pt x="554584" y="1214323"/>
                    </a:lnTo>
                    <a:cubicBezTo>
                      <a:pt x="540563" y="1165479"/>
                      <a:pt x="533400" y="1115873"/>
                      <a:pt x="533400" y="1066800"/>
                    </a:cubicBezTo>
                    <a:cubicBezTo>
                      <a:pt x="533400" y="772744"/>
                      <a:pt x="772744" y="533400"/>
                      <a:pt x="1066800" y="533400"/>
                    </a:cubicBezTo>
                    <a:cubicBezTo>
                      <a:pt x="1119988" y="533400"/>
                      <a:pt x="1171956" y="541172"/>
                      <a:pt x="1221867" y="556336"/>
                    </a:cubicBezTo>
                    <a:cubicBezTo>
                      <a:pt x="1220343" y="573938"/>
                      <a:pt x="1219200" y="591617"/>
                      <a:pt x="1219200" y="609600"/>
                    </a:cubicBezTo>
                    <a:cubicBezTo>
                      <a:pt x="1219200" y="811911"/>
                      <a:pt x="1319251" y="1000582"/>
                      <a:pt x="1486891" y="1114273"/>
                    </a:cubicBezTo>
                    <a:lnTo>
                      <a:pt x="1572463" y="988238"/>
                    </a:lnTo>
                    <a:cubicBezTo>
                      <a:pt x="1446657" y="902894"/>
                      <a:pt x="1371600" y="761314"/>
                      <a:pt x="1371600" y="609600"/>
                    </a:cubicBezTo>
                    <a:cubicBezTo>
                      <a:pt x="1371600" y="357454"/>
                      <a:pt x="1576654" y="152400"/>
                      <a:pt x="1828800" y="152400"/>
                    </a:cubicBezTo>
                    <a:cubicBezTo>
                      <a:pt x="2080946" y="152400"/>
                      <a:pt x="2286000" y="357454"/>
                      <a:pt x="2286000" y="609600"/>
                    </a:cubicBezTo>
                    <a:lnTo>
                      <a:pt x="2438400" y="609600"/>
                    </a:lnTo>
                    <a:cubicBezTo>
                      <a:pt x="2438400" y="357454"/>
                      <a:pt x="2643454" y="152400"/>
                      <a:pt x="2895600" y="152400"/>
                    </a:cubicBezTo>
                    <a:cubicBezTo>
                      <a:pt x="3147746" y="152400"/>
                      <a:pt x="3352800" y="357454"/>
                      <a:pt x="3352800" y="609600"/>
                    </a:cubicBezTo>
                    <a:cubicBezTo>
                      <a:pt x="3352800" y="761314"/>
                      <a:pt x="3277743" y="902894"/>
                      <a:pt x="3151937" y="988238"/>
                    </a:cubicBezTo>
                    <a:lnTo>
                      <a:pt x="3237509" y="1114273"/>
                    </a:lnTo>
                    <a:cubicBezTo>
                      <a:pt x="3405150" y="1000582"/>
                      <a:pt x="3505200" y="811911"/>
                      <a:pt x="3505200" y="609600"/>
                    </a:cubicBezTo>
                    <a:cubicBezTo>
                      <a:pt x="3505200" y="591617"/>
                      <a:pt x="3504057" y="573938"/>
                      <a:pt x="3502533" y="556336"/>
                    </a:cubicBezTo>
                    <a:cubicBezTo>
                      <a:pt x="3552444" y="541172"/>
                      <a:pt x="3604412" y="533400"/>
                      <a:pt x="3657600" y="533400"/>
                    </a:cubicBezTo>
                    <a:cubicBezTo>
                      <a:pt x="3951656" y="533400"/>
                      <a:pt x="4191000" y="772744"/>
                      <a:pt x="4191000" y="1066800"/>
                    </a:cubicBezTo>
                    <a:cubicBezTo>
                      <a:pt x="4191000" y="1115873"/>
                      <a:pt x="4183837" y="1165479"/>
                      <a:pt x="4169893" y="1214323"/>
                    </a:cubicBezTo>
                    <a:lnTo>
                      <a:pt x="4148023" y="1290371"/>
                    </a:lnTo>
                    <a:lnTo>
                      <a:pt x="4224833" y="1309345"/>
                    </a:lnTo>
                    <a:cubicBezTo>
                      <a:pt x="4429201" y="1359941"/>
                      <a:pt x="4572000" y="1542136"/>
                      <a:pt x="4572000" y="1752600"/>
                    </a:cubicBezTo>
                    <a:cubicBezTo>
                      <a:pt x="4572000" y="2004746"/>
                      <a:pt x="4366946" y="2209800"/>
                      <a:pt x="4114800" y="2209800"/>
                    </a:cubicBezTo>
                    <a:cubicBezTo>
                      <a:pt x="3862654" y="2209800"/>
                      <a:pt x="3657600" y="2004746"/>
                      <a:pt x="3657600" y="1752600"/>
                    </a:cubicBezTo>
                    <a:lnTo>
                      <a:pt x="3505200" y="1752600"/>
                    </a:lnTo>
                    <a:cubicBezTo>
                      <a:pt x="3505200" y="2088718"/>
                      <a:pt x="3778682" y="2362200"/>
                      <a:pt x="4114800" y="2362200"/>
                    </a:cubicBezTo>
                    <a:cubicBezTo>
                      <a:pt x="4181323" y="2362200"/>
                      <a:pt x="4245178" y="2351151"/>
                      <a:pt x="4305224" y="2331339"/>
                    </a:cubicBezTo>
                    <a:cubicBezTo>
                      <a:pt x="4330294" y="2388794"/>
                      <a:pt x="4343400" y="2451126"/>
                      <a:pt x="4343400" y="25146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90">
                <a:extLst>
                  <a:ext uri="{FF2B5EF4-FFF2-40B4-BE49-F238E27FC236}">
                    <a16:creationId xmlns:a16="http://schemas.microsoft.com/office/drawing/2014/main" id="{7BE71B54-5453-4444-80D8-0B25F548B702}"/>
                  </a:ext>
                </a:extLst>
              </p:cNvPr>
              <p:cNvSpPr/>
              <p:nvPr/>
            </p:nvSpPr>
            <p:spPr>
              <a:xfrm>
                <a:off x="6019800" y="2819400"/>
                <a:ext cx="304800" cy="304800"/>
              </a:xfrm>
              <a:custGeom>
                <a:avLst/>
                <a:gdLst>
                  <a:gd name="connsiteX0" fmla="*/ 304800 w 304800"/>
                  <a:gd name="connsiteY0" fmla="*/ 304800 h 304800"/>
                  <a:gd name="connsiteX1" fmla="*/ 304800 w 304800"/>
                  <a:gd name="connsiteY1" fmla="*/ 152400 h 304800"/>
                  <a:gd name="connsiteX2" fmla="*/ 152400 w 304800"/>
                  <a:gd name="connsiteY2" fmla="*/ 0 h 304800"/>
                  <a:gd name="connsiteX3" fmla="*/ 0 w 304800"/>
                  <a:gd name="connsiteY3" fmla="*/ 0 h 304800"/>
                  <a:gd name="connsiteX4" fmla="*/ 30480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304800" y="304800"/>
                    </a:moveTo>
                    <a:lnTo>
                      <a:pt x="304800" y="152400"/>
                    </a:lnTo>
                    <a:cubicBezTo>
                      <a:pt x="220751" y="152400"/>
                      <a:pt x="152400" y="84049"/>
                      <a:pt x="152400" y="0"/>
                    </a:cubicBezTo>
                    <a:lnTo>
                      <a:pt x="0" y="0"/>
                    </a:lnTo>
                    <a:cubicBezTo>
                      <a:pt x="0" y="168097"/>
                      <a:pt x="136703" y="304800"/>
                      <a:pt x="304800" y="304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91">
                <a:extLst>
                  <a:ext uri="{FF2B5EF4-FFF2-40B4-BE49-F238E27FC236}">
                    <a16:creationId xmlns:a16="http://schemas.microsoft.com/office/drawing/2014/main" id="{F0BC5922-933C-CF4C-B908-CF04D4615051}"/>
                  </a:ext>
                </a:extLst>
              </p:cNvPr>
              <p:cNvSpPr/>
              <p:nvPr/>
            </p:nvSpPr>
            <p:spPr>
              <a:xfrm>
                <a:off x="2514600" y="2514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92">
                <a:extLst>
                  <a:ext uri="{FF2B5EF4-FFF2-40B4-BE49-F238E27FC236}">
                    <a16:creationId xmlns:a16="http://schemas.microsoft.com/office/drawing/2014/main" id="{450FEBA0-9E36-F547-8070-D4A0E0EFF8AC}"/>
                  </a:ext>
                </a:extLst>
              </p:cNvPr>
              <p:cNvSpPr/>
              <p:nvPr/>
            </p:nvSpPr>
            <p:spPr>
              <a:xfrm>
                <a:off x="51054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0 h 304800"/>
                  <a:gd name="connsiteX1" fmla="*/ 0 w 304800"/>
                  <a:gd name="connsiteY1" fmla="*/ 152400 h 304800"/>
                  <a:gd name="connsiteX2" fmla="*/ 152400 w 304800"/>
                  <a:gd name="connsiteY2" fmla="*/ 304800 h 304800"/>
                  <a:gd name="connsiteX3" fmla="*/ 304800 w 304800"/>
                  <a:gd name="connsiteY3" fmla="*/ 304800 h 304800"/>
                  <a:gd name="connsiteX4" fmla="*/ 0 w 304800"/>
                  <a:gd name="connsiteY4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84049" y="152400"/>
                      <a:pt x="152400" y="220751"/>
                      <a:pt x="152400" y="304800"/>
                    </a:cubicBezTo>
                    <a:lnTo>
                      <a:pt x="304800" y="304800"/>
                    </a:lnTo>
                    <a:cubicBezTo>
                      <a:pt x="304800" y="136703"/>
                      <a:pt x="16809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93">
                <a:extLst>
                  <a:ext uri="{FF2B5EF4-FFF2-40B4-BE49-F238E27FC236}">
                    <a16:creationId xmlns:a16="http://schemas.microsoft.com/office/drawing/2014/main" id="{D8F0AE99-98B5-3744-918D-55212A7EA791}"/>
                  </a:ext>
                </a:extLst>
              </p:cNvPr>
              <p:cNvSpPr/>
              <p:nvPr/>
            </p:nvSpPr>
            <p:spPr>
              <a:xfrm>
                <a:off x="37338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664287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29</TotalTime>
  <Words>82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BUILDING SELF CONFIDENCE</vt:lpstr>
      <vt:lpstr>BUILDING SELF CONFIDENCE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75</cp:revision>
  <dcterms:created xsi:type="dcterms:W3CDTF">2020-02-11T10:06:44Z</dcterms:created>
  <dcterms:modified xsi:type="dcterms:W3CDTF">2021-05-24T11:39:57Z</dcterms:modified>
</cp:coreProperties>
</file>